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  <p:sldMasterId id="2147483648" r:id="rId2"/>
  </p:sldMasterIdLst>
  <p:notesMasterIdLst>
    <p:notesMasterId r:id="rId16"/>
  </p:notesMasterIdLst>
  <p:sldIdLst>
    <p:sldId id="268" r:id="rId3"/>
    <p:sldId id="270" r:id="rId4"/>
    <p:sldId id="269" r:id="rId5"/>
    <p:sldId id="262" r:id="rId6"/>
    <p:sldId id="267" r:id="rId7"/>
    <p:sldId id="264" r:id="rId8"/>
    <p:sldId id="266" r:id="rId9"/>
    <p:sldId id="271" r:id="rId10"/>
    <p:sldId id="263" r:id="rId11"/>
    <p:sldId id="258" r:id="rId12"/>
    <p:sldId id="257" r:id="rId13"/>
    <p:sldId id="259" r:id="rId14"/>
    <p:sldId id="260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48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2B527F-F0A1-4F33-995A-88F447D136D7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D580CC-CCEA-4C3E-A2DF-F1060A98F53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096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C34854-2608-C902-EE54-9A5923061B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4BB639D-283B-2F1D-52C8-78552ED767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8B038EF-FF43-A5D7-7611-13F6A99ED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56CDDC0-366B-67A8-17C4-8A84A567A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E8AA05-0500-DC09-4F66-6F8112346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8724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32F58C-ABCC-3E8D-43C8-7C73A9ED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F11E411-DC90-602E-3AA6-065CFDBC8E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3E0781D-1EF6-340B-3360-D5F3EFA8B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03667E-B5E2-5B08-702E-72D5B4DB0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AA5B54-5252-9C88-F867-ED9E34070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3939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C2C30AA-6E3F-2340-ACDC-785E295F95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9C84A00-AD12-851A-FFE6-8E4047C2D3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F5BA9E4-AD47-46C3-BF07-478DAC3E6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FDCC70B-D109-CF78-1C07-110B9D885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37E21E6-0CCB-2679-BC95-2EC49D40F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07967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B4E6151-E814-2E78-BEDF-4E886AB2A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74" y="4"/>
            <a:ext cx="11794428" cy="554805"/>
          </a:xfr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6" name="スライド番号プレースホルダー 12">
            <a:extLst>
              <a:ext uri="{FF2B5EF4-FFF2-40B4-BE49-F238E27FC236}">
                <a16:creationId xmlns:a16="http://schemas.microsoft.com/office/drawing/2014/main" id="{E533332F-89D1-5787-0AF9-95C45FFDA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9922" y="143435"/>
            <a:ext cx="1004508" cy="41137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B9233C4-AC03-46C2-8F08-0A2A8BFB49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809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9B3011-6C48-B783-CB15-774522162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33" y="127619"/>
            <a:ext cx="10515600" cy="466147"/>
          </a:xfrm>
        </p:spPr>
        <p:txBody>
          <a:bodyPr>
            <a:normAutofit/>
          </a:bodyPr>
          <a:lstStyle>
            <a:lvl1pPr>
              <a:defRPr sz="2500">
                <a:latin typeface="HGSｺﾞｼｯｸE" panose="020B0900000000000000" pitchFamily="50" charset="-128"/>
                <a:ea typeface="HGSｺﾞｼｯｸE" panose="020B0900000000000000" pitchFamily="50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353438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3E69F6-B515-1977-1AC1-CAA93F20F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F090A3-E6D8-B44E-08FD-08A5364A3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B389939-60A3-F9B6-A27E-99C42FFFA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3A43D8B-CA8D-2304-438A-C2D2B1C59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F9C3BD0-2911-7331-DA66-854008887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6107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F2D3AE-9AB0-393B-6AD4-4C689452E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D18B906-4602-81FA-2B64-D55A351A53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A00BB88-D97E-7EDB-DDD4-B75A3B932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13C82D5-E4AC-719B-22B0-99BFEBD57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FCCDD5-1135-5C87-9ECF-EF0EABF32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6742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41F27F-0AB7-0ADF-D683-B45C408DC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1CB016A-7CBC-67E4-D586-3ED9BD419A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4598D5E-5595-6997-F1D5-AFD383474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FB9B5C8-9F65-3C1C-8A34-7DE199C9A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C9C913F-FB66-AF68-A930-2BD6F2EB5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068355C-5EBB-5FB3-E0E1-B57AA24A1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1076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7C420C-371C-E8E0-8077-2F872B933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5AA027A-E612-AC8D-578C-22BE8C8F0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EB35104-14E5-2F0B-E1B7-E27F720D1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11C1FBB-AEFF-024B-96B3-284535297A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1DA4BF3-9826-5AC6-A0FC-EC93EA44C3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8135361-FE5F-307D-6BAC-CF2C988A5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B81F427-A814-AC80-42BD-4CE86F8B6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A6715F4-609C-92B4-A663-308B18B49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9070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9B3011-6C48-B783-CB15-774522162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33" y="127619"/>
            <a:ext cx="10515600" cy="466147"/>
          </a:xfrm>
        </p:spPr>
        <p:txBody>
          <a:bodyPr>
            <a:normAutofit/>
          </a:bodyPr>
          <a:lstStyle>
            <a:lvl1pPr>
              <a:defRPr sz="2500">
                <a:latin typeface="HGSｺﾞｼｯｸE" panose="020B0900000000000000" pitchFamily="50" charset="-128"/>
                <a:ea typeface="HGSｺﾞｼｯｸE" panose="020B0900000000000000" pitchFamily="50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30243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3902473-6E65-E9FF-CD0D-232104EC7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2A11DF1-CD0A-9735-C7B0-402EAB5C1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28B56EF-C9E3-D77A-B759-A54CD754A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38342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0517D1-D759-6E4B-8E76-DA34AD097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0EE8AFE-E267-52E6-8CDF-B9D6D03E7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AB1AF14-83C9-FA23-EE87-C11AEEDD98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D3E7E1-BB21-6AAF-15D6-A51C60C90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25462EF-92A9-32E3-B808-A8D0BF323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5BB5CC-2C14-7A9C-22AF-0EE2E32FA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851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16F699-FAE5-A219-7B1C-26238E7F6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D2E0054-C0A1-420C-FAE7-15638E9F9D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7FC932D-8EB4-8125-C91E-5178CBCBE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8E0DEBA-52CE-91CD-19D3-9CFB7D024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2CC10C-A04C-7DD1-DE2A-7957EE9EF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C96ACCD-2D63-42A8-BBD0-B0982805B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6223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2EFFF60-48C9-808B-9AAA-765BD1447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543FD68-A1CE-8C75-0F1C-3F6373E556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878B41-8965-4DFC-0CB0-AB67C41CA6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822B9-3CE0-4DB0-90AA-892A3FDBB2D0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89A4E40-87EA-C7C3-0C67-4026453AA3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037C351-14BA-FB2E-1536-66DD42B825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4EEA6-4D93-476A-BAE1-FC9C48A8918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605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35AE32F-43C5-4BDF-9452-F92C7512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D0B6453-7A68-D5B5-0F65-3DB2DA5FE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A05C69-EFD8-7842-3544-F71432B98B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C62E0-8A28-4571-9FB0-26A675660C34}" type="datetimeFigureOut">
              <a:rPr kumimoji="1" lang="ja-JP" altLang="en-US" smtClean="0"/>
              <a:t>2023/5/29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419DCC6-37BF-B176-4621-A312CF4846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30E78DF-1A1C-263F-8980-E70741D46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0199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BE9DD9-107F-B041-5F87-D58F7E4B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72" y="202184"/>
            <a:ext cx="11794428" cy="554805"/>
          </a:xfrm>
        </p:spPr>
        <p:txBody>
          <a:bodyPr>
            <a:normAutofit/>
          </a:bodyPr>
          <a:lstStyle/>
          <a:p>
            <a:r>
              <a:rPr kumimoji="1" lang="ja-JP" altLang="en-US" sz="3000" dirty="0"/>
              <a:t>プラズモイド生成による高速化</a:t>
            </a:r>
          </a:p>
        </p:txBody>
      </p: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4CA7A623-AD34-189A-C6EA-E022F5E14849}"/>
              </a:ext>
            </a:extLst>
          </p:cNvPr>
          <p:cNvGrpSpPr/>
          <p:nvPr/>
        </p:nvGrpSpPr>
        <p:grpSpPr>
          <a:xfrm>
            <a:off x="1822179" y="712053"/>
            <a:ext cx="4289424" cy="5639398"/>
            <a:chOff x="281750" y="855489"/>
            <a:chExt cx="4289424" cy="5639398"/>
          </a:xfrm>
        </p:grpSpPr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86266E20-4777-B62C-F251-E95BC726A82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81750" y="855489"/>
              <a:ext cx="3565610" cy="5639398"/>
              <a:chOff x="6383843" y="3192659"/>
              <a:chExt cx="3576941" cy="7374888"/>
            </a:xfrm>
          </p:grpSpPr>
          <p:grpSp>
            <p:nvGrpSpPr>
              <p:cNvPr id="4" name="グループ化 3">
                <a:extLst>
                  <a:ext uri="{FF2B5EF4-FFF2-40B4-BE49-F238E27FC236}">
                    <a16:creationId xmlns:a16="http://schemas.microsoft.com/office/drawing/2014/main" id="{F5E4D37B-5250-8451-1925-9FE4A3591FAC}"/>
                  </a:ext>
                </a:extLst>
              </p:cNvPr>
              <p:cNvGrpSpPr/>
              <p:nvPr/>
            </p:nvGrpSpPr>
            <p:grpSpPr>
              <a:xfrm>
                <a:off x="7920311" y="3311211"/>
                <a:ext cx="10005" cy="1796489"/>
                <a:chOff x="7555716" y="3314181"/>
                <a:chExt cx="6140" cy="1796489"/>
              </a:xfrm>
            </p:grpSpPr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30D5A9B-CCF1-1C8B-0849-0CC9CA0A24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55716" y="3314181"/>
                  <a:ext cx="0" cy="1796489"/>
                </a:xfrm>
                <a:prstGeom prst="line">
                  <a:avLst/>
                </a:prstGeom>
                <a:ln w="28575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936D648-2B00-D0C7-CB2C-329858C5C0F7}"/>
                    </a:ext>
                  </a:extLst>
                </p:cNvPr>
                <p:cNvCxnSpPr/>
                <p:nvPr/>
              </p:nvCxnSpPr>
              <p:spPr>
                <a:xfrm>
                  <a:off x="7561856" y="3334092"/>
                  <a:ext cx="0" cy="1776578"/>
                </a:xfrm>
                <a:prstGeom prst="line">
                  <a:avLst/>
                </a:prstGeom>
                <a:ln w="28575">
                  <a:solidFill>
                    <a:schemeClr val="bg1">
                      <a:lumMod val="50000"/>
                    </a:schemeClr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7" name="図 6">
                <a:extLst>
                  <a:ext uri="{FF2B5EF4-FFF2-40B4-BE49-F238E27FC236}">
                    <a16:creationId xmlns:a16="http://schemas.microsoft.com/office/drawing/2014/main" id="{691042CC-35A2-4728-520E-EEFA25E2B4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974" b="5550"/>
              <a:stretch/>
            </p:blipFill>
            <p:spPr>
              <a:xfrm>
                <a:off x="6383843" y="3192659"/>
                <a:ext cx="3576941" cy="7374888"/>
              </a:xfrm>
              <a:prstGeom prst="rect">
                <a:avLst/>
              </a:prstGeom>
            </p:spPr>
          </p:pic>
        </p:grp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7F6ABFA7-1050-B8C1-1FFD-C5224B8200A9}"/>
                </a:ext>
              </a:extLst>
            </p:cNvPr>
            <p:cNvCxnSpPr/>
            <p:nvPr/>
          </p:nvCxnSpPr>
          <p:spPr>
            <a:xfrm flipV="1">
              <a:off x="773888" y="1891553"/>
              <a:ext cx="2579517" cy="428323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2B24A145-6B61-34E9-6248-71D0F15395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67435" y="946144"/>
              <a:ext cx="1485453" cy="1384067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67EA05CE-ABF5-D0F6-5EA8-9231494A5687}"/>
                </a:ext>
              </a:extLst>
            </p:cNvPr>
            <p:cNvCxnSpPr>
              <a:cxnSpLocks/>
            </p:cNvCxnSpPr>
            <p:nvPr/>
          </p:nvCxnSpPr>
          <p:spPr>
            <a:xfrm>
              <a:off x="774870" y="5984583"/>
              <a:ext cx="2578535" cy="0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コンテンツ プレースホルダー 3">
              <a:extLst>
                <a:ext uri="{FF2B5EF4-FFF2-40B4-BE49-F238E27FC236}">
                  <a16:creationId xmlns:a16="http://schemas.microsoft.com/office/drawing/2014/main" id="{FE405E43-AC8B-9403-152F-3E4ADFC2C3F6}"/>
                </a:ext>
              </a:extLst>
            </p:cNvPr>
            <p:cNvSpPr txBox="1">
              <a:spLocks/>
            </p:cNvSpPr>
            <p:nvPr/>
          </p:nvSpPr>
          <p:spPr>
            <a:xfrm>
              <a:off x="3353405" y="5762682"/>
              <a:ext cx="1217769" cy="66853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24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20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16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16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16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rgbClr val="A5A5A5">
                    <a:lumMod val="50000"/>
                  </a:srgbClr>
                </a:buClr>
                <a:buNone/>
              </a:pPr>
              <a:r>
                <a:rPr lang="ja-JP" altLang="en-US" sz="1800" b="1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←</a:t>
              </a:r>
              <a:r>
                <a:rPr lang="en-US" altLang="ja-JP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Spitzer </a:t>
              </a:r>
              <a:br>
                <a:rPr lang="en-US" altLang="ja-JP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</a:br>
              <a:r>
                <a:rPr lang="ja-JP" altLang="en-US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　</a:t>
              </a:r>
              <a:r>
                <a:rPr lang="en-US" altLang="ja-JP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Resistivity</a:t>
              </a:r>
            </a:p>
          </p:txBody>
        </p:sp>
      </p:grpSp>
      <p:pic>
        <p:nvPicPr>
          <p:cNvPr id="22" name="図 21">
            <a:extLst>
              <a:ext uri="{FF2B5EF4-FFF2-40B4-BE49-F238E27FC236}">
                <a16:creationId xmlns:a16="http://schemas.microsoft.com/office/drawing/2014/main" id="{EE498ECE-FFEA-2D73-DD70-07489F095B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43" t="7084" r="44742" b="57824"/>
          <a:stretch/>
        </p:blipFill>
        <p:spPr>
          <a:xfrm>
            <a:off x="7999488" y="570694"/>
            <a:ext cx="1969301" cy="2998624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C8D602C4-FB0F-C95A-4EC5-B391B011FB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9" t="8094" r="77549" b="57162"/>
          <a:stretch/>
        </p:blipFill>
        <p:spPr>
          <a:xfrm>
            <a:off x="5978778" y="645932"/>
            <a:ext cx="1881229" cy="2939277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58B8F193-301D-450C-E188-6B2B172EBE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11" t="7630" r="12277" b="57626"/>
          <a:stretch/>
        </p:blipFill>
        <p:spPr>
          <a:xfrm>
            <a:off x="6046076" y="3614883"/>
            <a:ext cx="1881229" cy="2939277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512F306C-6549-9D01-1F5F-1C2885B94B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67" t="54766" r="57906" b="9788"/>
          <a:stretch/>
        </p:blipFill>
        <p:spPr>
          <a:xfrm>
            <a:off x="8034882" y="3585207"/>
            <a:ext cx="2442519" cy="2998624"/>
          </a:xfrm>
          <a:prstGeom prst="rect">
            <a:avLst/>
          </a:prstGeom>
        </p:spPr>
      </p:pic>
      <p:sp>
        <p:nvSpPr>
          <p:cNvPr id="29" name="タイトル 1">
            <a:extLst>
              <a:ext uri="{FF2B5EF4-FFF2-40B4-BE49-F238E27FC236}">
                <a16:creationId xmlns:a16="http://schemas.microsoft.com/office/drawing/2014/main" id="{17D9735D-8DC7-F794-85CB-7655F6CE9A30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5176314" y="1784693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r [m]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30" name="タイトル 1">
            <a:extLst>
              <a:ext uri="{FF2B5EF4-FFF2-40B4-BE49-F238E27FC236}">
                <a16:creationId xmlns:a16="http://schemas.microsoft.com/office/drawing/2014/main" id="{06D9956E-D2B4-F360-14DA-7AC5DF8FCC52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5208388" y="4766720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r [m]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31" name="タイトル 1">
            <a:extLst>
              <a:ext uri="{FF2B5EF4-FFF2-40B4-BE49-F238E27FC236}">
                <a16:creationId xmlns:a16="http://schemas.microsoft.com/office/drawing/2014/main" id="{6E131C5A-DC22-8230-57C0-066C37DF8F07}"/>
              </a:ext>
            </a:extLst>
          </p:cNvPr>
          <p:cNvSpPr txBox="1">
            <a:spLocks/>
          </p:cNvSpPr>
          <p:nvPr/>
        </p:nvSpPr>
        <p:spPr bwMode="black">
          <a:xfrm>
            <a:off x="6450363" y="6351451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z [m]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32" name="タイトル 1">
            <a:extLst>
              <a:ext uri="{FF2B5EF4-FFF2-40B4-BE49-F238E27FC236}">
                <a16:creationId xmlns:a16="http://schemas.microsoft.com/office/drawing/2014/main" id="{4C09136E-DEDA-7F47-C442-01311D2B9A70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9685428" y="4781558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 err="1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Jt</a:t>
            </a:r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 [A/m</a:t>
            </a:r>
            <a:r>
              <a:rPr lang="en-US" altLang="ja-JP" sz="1100" b="0" baseline="3000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2</a:t>
            </a:r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509393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カレンダー が含まれている画像&#10;&#10;自動的に生成された説明">
            <a:extLst>
              <a:ext uri="{FF2B5EF4-FFF2-40B4-BE49-F238E27FC236}">
                <a16:creationId xmlns:a16="http://schemas.microsoft.com/office/drawing/2014/main" id="{9ADADC4C-87C2-6411-1CA1-15D7336A6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417" y="-1"/>
            <a:ext cx="11603383" cy="7374579"/>
          </a:xfrm>
          <a:prstGeom prst="rect">
            <a:avLst/>
          </a:prstGeom>
        </p:spPr>
      </p:pic>
      <p:sp>
        <p:nvSpPr>
          <p:cNvPr id="6" name="タイトル 1">
            <a:extLst>
              <a:ext uri="{FF2B5EF4-FFF2-40B4-BE49-F238E27FC236}">
                <a16:creationId xmlns:a16="http://schemas.microsoft.com/office/drawing/2014/main" id="{5964BF3C-7322-6FC2-AC3A-29BAB1F064CF}"/>
              </a:ext>
            </a:extLst>
          </p:cNvPr>
          <p:cNvSpPr txBox="1">
            <a:spLocks/>
          </p:cNvSpPr>
          <p:nvPr/>
        </p:nvSpPr>
        <p:spPr>
          <a:xfrm>
            <a:off x="371061" y="285613"/>
            <a:ext cx="10515600" cy="549274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1337</a:t>
            </a:r>
            <a:endParaRPr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81190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CD1DE5-FDB0-B157-405C-BD0897DD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809" y="414822"/>
            <a:ext cx="10515600" cy="549274"/>
          </a:xfrm>
        </p:spPr>
        <p:txBody>
          <a:bodyPr>
            <a:normAutofit/>
          </a:bodyPr>
          <a:lstStyle/>
          <a:p>
            <a:r>
              <a:rPr kumimoji="1" lang="en-US" altLang="ja-JP" dirty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1337</a:t>
            </a:r>
            <a:endParaRPr kumimoji="1"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grpSp>
        <p:nvGrpSpPr>
          <p:cNvPr id="44" name="グループ化 43">
            <a:extLst>
              <a:ext uri="{FF2B5EF4-FFF2-40B4-BE49-F238E27FC236}">
                <a16:creationId xmlns:a16="http://schemas.microsoft.com/office/drawing/2014/main" id="{0314C851-CBDE-BDD3-9218-1C291BBC1BEC}"/>
              </a:ext>
            </a:extLst>
          </p:cNvPr>
          <p:cNvGrpSpPr/>
          <p:nvPr/>
        </p:nvGrpSpPr>
        <p:grpSpPr>
          <a:xfrm>
            <a:off x="6884070" y="-222962"/>
            <a:ext cx="3234071" cy="2190604"/>
            <a:chOff x="4171002" y="-450203"/>
            <a:chExt cx="2927090" cy="2400343"/>
          </a:xfrm>
        </p:grpSpPr>
        <p:sp>
          <p:nvSpPr>
            <p:cNvPr id="43" name="フローチャート: 処理 42">
              <a:extLst>
                <a:ext uri="{FF2B5EF4-FFF2-40B4-BE49-F238E27FC236}">
                  <a16:creationId xmlns:a16="http://schemas.microsoft.com/office/drawing/2014/main" id="{8DCF204B-646C-5FE3-058E-43D61BC30411}"/>
                </a:ext>
              </a:extLst>
            </p:cNvPr>
            <p:cNvSpPr/>
            <p:nvPr/>
          </p:nvSpPr>
          <p:spPr>
            <a:xfrm>
              <a:off x="4171002" y="-450203"/>
              <a:ext cx="2927090" cy="2400343"/>
            </a:xfrm>
            <a:prstGeom prst="flowChartProcess">
              <a:avLst/>
            </a:prstGeom>
            <a:solidFill>
              <a:srgbClr val="00B050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9" name="図 28" descr="カレンダー が含まれている画像&#10;&#10;自動的に生成された説明">
              <a:extLst>
                <a:ext uri="{FF2B5EF4-FFF2-40B4-BE49-F238E27FC236}">
                  <a16:creationId xmlns:a16="http://schemas.microsoft.com/office/drawing/2014/main" id="{6036763E-2516-BE72-A1E2-19B4BDF5A2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416" b="74562"/>
            <a:stretch/>
          </p:blipFill>
          <p:spPr>
            <a:xfrm>
              <a:off x="4262883" y="-368291"/>
              <a:ext cx="2771541" cy="2272218"/>
            </a:xfrm>
            <a:prstGeom prst="rect">
              <a:avLst/>
            </a:prstGeom>
          </p:spPr>
        </p:pic>
      </p:grpSp>
      <p:grpSp>
        <p:nvGrpSpPr>
          <p:cNvPr id="59" name="グループ化 58">
            <a:extLst>
              <a:ext uri="{FF2B5EF4-FFF2-40B4-BE49-F238E27FC236}">
                <a16:creationId xmlns:a16="http://schemas.microsoft.com/office/drawing/2014/main" id="{F3BF20F3-A6D0-8FD8-F33D-55241250C6EA}"/>
              </a:ext>
            </a:extLst>
          </p:cNvPr>
          <p:cNvGrpSpPr/>
          <p:nvPr/>
        </p:nvGrpSpPr>
        <p:grpSpPr>
          <a:xfrm>
            <a:off x="2388329" y="-1145552"/>
            <a:ext cx="3955983" cy="3222817"/>
            <a:chOff x="0" y="689459"/>
            <a:chExt cx="3955983" cy="3222817"/>
          </a:xfrm>
        </p:grpSpPr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E6D88BB3-82E1-209C-AA9C-95F9A57AB56A}"/>
                </a:ext>
              </a:extLst>
            </p:cNvPr>
            <p:cNvGrpSpPr/>
            <p:nvPr/>
          </p:nvGrpSpPr>
          <p:grpSpPr>
            <a:xfrm>
              <a:off x="0" y="689459"/>
              <a:ext cx="3955983" cy="3222817"/>
              <a:chOff x="381423" y="682458"/>
              <a:chExt cx="2892434" cy="2333476"/>
            </a:xfrm>
          </p:grpSpPr>
          <p:pic>
            <p:nvPicPr>
              <p:cNvPr id="6" name="図 5" descr="グラフィカル ユーザー インターフェイス&#10;&#10;自動的に生成された説明">
                <a:extLst>
                  <a:ext uri="{FF2B5EF4-FFF2-40B4-BE49-F238E27FC236}">
                    <a16:creationId xmlns:a16="http://schemas.microsoft.com/office/drawing/2014/main" id="{278D8E69-1A89-F958-D0B6-76C94BA2BB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r="-1177" b="65007"/>
              <a:stretch/>
            </p:blipFill>
            <p:spPr>
              <a:xfrm>
                <a:off x="381423" y="682458"/>
                <a:ext cx="2892434" cy="2333476"/>
              </a:xfrm>
              <a:prstGeom prst="rect">
                <a:avLst/>
              </a:prstGeom>
            </p:spPr>
          </p:pic>
          <p:cxnSp>
            <p:nvCxnSpPr>
              <p:cNvPr id="8" name="直線コネクタ 7">
                <a:extLst>
                  <a:ext uri="{FF2B5EF4-FFF2-40B4-BE49-F238E27FC236}">
                    <a16:creationId xmlns:a16="http://schemas.microsoft.com/office/drawing/2014/main" id="{E3753C3E-AD5F-4784-788E-06794C07DF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49857" y="1203924"/>
                <a:ext cx="0" cy="1405610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線コネクタ 9">
                <a:extLst>
                  <a:ext uri="{FF2B5EF4-FFF2-40B4-BE49-F238E27FC236}">
                    <a16:creationId xmlns:a16="http://schemas.microsoft.com/office/drawing/2014/main" id="{BE54B203-DA4F-F709-5222-4BF49899F6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31520" y="1200609"/>
                <a:ext cx="0" cy="1408925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コネクタ 11">
                <a:extLst>
                  <a:ext uri="{FF2B5EF4-FFF2-40B4-BE49-F238E27FC236}">
                    <a16:creationId xmlns:a16="http://schemas.microsoft.com/office/drawing/2014/main" id="{6E19EBA6-32D0-F975-6879-8CF63A1BA2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52888" y="1200609"/>
                <a:ext cx="0" cy="1412240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線コネクタ 12">
                <a:extLst>
                  <a:ext uri="{FF2B5EF4-FFF2-40B4-BE49-F238E27FC236}">
                    <a16:creationId xmlns:a16="http://schemas.microsoft.com/office/drawing/2014/main" id="{42809D06-E90B-29AE-42A9-CE29DA014E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45044" y="1203924"/>
                <a:ext cx="0" cy="1412240"/>
              </a:xfrm>
              <a:prstGeom prst="line">
                <a:avLst/>
              </a:prstGeom>
              <a:ln w="28575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矢印: 左右 53">
              <a:extLst>
                <a:ext uri="{FF2B5EF4-FFF2-40B4-BE49-F238E27FC236}">
                  <a16:creationId xmlns:a16="http://schemas.microsoft.com/office/drawing/2014/main" id="{C14BE02B-D193-70CF-C035-A6302A1CC68A}"/>
                </a:ext>
              </a:extLst>
            </p:cNvPr>
            <p:cNvSpPr/>
            <p:nvPr/>
          </p:nvSpPr>
          <p:spPr>
            <a:xfrm flipV="1">
              <a:off x="1871608" y="2707351"/>
              <a:ext cx="517095" cy="149928"/>
            </a:xfrm>
            <a:prstGeom prst="leftRight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矢印: 左右 54">
              <a:extLst>
                <a:ext uri="{FF2B5EF4-FFF2-40B4-BE49-F238E27FC236}">
                  <a16:creationId xmlns:a16="http://schemas.microsoft.com/office/drawing/2014/main" id="{A10155B1-67AC-2F68-78DF-F6521FDEAB8E}"/>
                </a:ext>
              </a:extLst>
            </p:cNvPr>
            <p:cNvSpPr/>
            <p:nvPr/>
          </p:nvSpPr>
          <p:spPr>
            <a:xfrm flipV="1">
              <a:off x="2388703" y="2707351"/>
              <a:ext cx="444440" cy="141159"/>
            </a:xfrm>
            <a:prstGeom prst="leftRightArrow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矢印: 左右 55">
              <a:extLst>
                <a:ext uri="{FF2B5EF4-FFF2-40B4-BE49-F238E27FC236}">
                  <a16:creationId xmlns:a16="http://schemas.microsoft.com/office/drawing/2014/main" id="{EFBE1DD7-9CFD-1C17-96D6-E8B39401B05F}"/>
                </a:ext>
              </a:extLst>
            </p:cNvPr>
            <p:cNvSpPr/>
            <p:nvPr/>
          </p:nvSpPr>
          <p:spPr>
            <a:xfrm flipV="1">
              <a:off x="2833144" y="2707352"/>
              <a:ext cx="262804" cy="115360"/>
            </a:xfrm>
            <a:prstGeom prst="left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7AFE201C-8FE2-7FA0-8DB0-F4973D84E52F}"/>
              </a:ext>
            </a:extLst>
          </p:cNvPr>
          <p:cNvGrpSpPr/>
          <p:nvPr/>
        </p:nvGrpSpPr>
        <p:grpSpPr>
          <a:xfrm>
            <a:off x="460506" y="4780735"/>
            <a:ext cx="9242294" cy="2420165"/>
            <a:chOff x="5510993" y="4282091"/>
            <a:chExt cx="9287155" cy="2438770"/>
          </a:xfrm>
        </p:grpSpPr>
        <p:sp>
          <p:nvSpPr>
            <p:cNvPr id="48" name="フローチャート: 処理 47">
              <a:extLst>
                <a:ext uri="{FF2B5EF4-FFF2-40B4-BE49-F238E27FC236}">
                  <a16:creationId xmlns:a16="http://schemas.microsoft.com/office/drawing/2014/main" id="{FD6177B1-47CE-DA1D-916F-2B628B263783}"/>
                </a:ext>
              </a:extLst>
            </p:cNvPr>
            <p:cNvSpPr/>
            <p:nvPr/>
          </p:nvSpPr>
          <p:spPr>
            <a:xfrm>
              <a:off x="5510993" y="4282091"/>
              <a:ext cx="9287155" cy="2438770"/>
            </a:xfrm>
            <a:prstGeom prst="flowChartProcess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50" name="グループ化 49">
              <a:extLst>
                <a:ext uri="{FF2B5EF4-FFF2-40B4-BE49-F238E27FC236}">
                  <a16:creationId xmlns:a16="http://schemas.microsoft.com/office/drawing/2014/main" id="{D06B3D46-ABA8-EAF8-BAC2-1FF4D46E0AF5}"/>
                </a:ext>
              </a:extLst>
            </p:cNvPr>
            <p:cNvGrpSpPr/>
            <p:nvPr/>
          </p:nvGrpSpPr>
          <p:grpSpPr>
            <a:xfrm>
              <a:off x="5630200" y="4339474"/>
              <a:ext cx="9103657" cy="2352510"/>
              <a:chOff x="5566931" y="4215167"/>
              <a:chExt cx="9103657" cy="2352510"/>
            </a:xfrm>
          </p:grpSpPr>
          <p:pic>
            <p:nvPicPr>
              <p:cNvPr id="42" name="図 41" descr="カレンダー が含まれている画像&#10;&#10;自動的に生成された説明">
                <a:extLst>
                  <a:ext uri="{FF2B5EF4-FFF2-40B4-BE49-F238E27FC236}">
                    <a16:creationId xmlns:a16="http://schemas.microsoft.com/office/drawing/2014/main" id="{AB6DC44A-763C-43B2-5CAC-210C09AC18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75088" r="76676"/>
              <a:stretch/>
            </p:blipFill>
            <p:spPr>
              <a:xfrm>
                <a:off x="11500951" y="4215167"/>
                <a:ext cx="3169637" cy="2343528"/>
              </a:xfrm>
              <a:prstGeom prst="rect">
                <a:avLst/>
              </a:prstGeom>
              <a:solidFill>
                <a:srgbClr val="FF0000"/>
              </a:solidFill>
            </p:spPr>
          </p:pic>
          <p:pic>
            <p:nvPicPr>
              <p:cNvPr id="49" name="図 48" descr="カレンダー が含まれている画像&#10;&#10;自動的に生成された説明">
                <a:extLst>
                  <a:ext uri="{FF2B5EF4-FFF2-40B4-BE49-F238E27FC236}">
                    <a16:creationId xmlns:a16="http://schemas.microsoft.com/office/drawing/2014/main" id="{A41B2BE0-5866-BADE-D3C9-B3F02B8DA3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091" t="49590" r="8742" b="24348"/>
              <a:stretch/>
            </p:blipFill>
            <p:spPr>
              <a:xfrm>
                <a:off x="5566931" y="4237388"/>
                <a:ext cx="5945588" cy="2330289"/>
              </a:xfrm>
              <a:prstGeom prst="rect">
                <a:avLst/>
              </a:prstGeom>
            </p:spPr>
          </p:pic>
        </p:grpSp>
      </p:grpSp>
      <p:grpSp>
        <p:nvGrpSpPr>
          <p:cNvPr id="61" name="グループ化 60">
            <a:extLst>
              <a:ext uri="{FF2B5EF4-FFF2-40B4-BE49-F238E27FC236}">
                <a16:creationId xmlns:a16="http://schemas.microsoft.com/office/drawing/2014/main" id="{C38AD302-9BB7-79A8-37EF-8846459B4B5D}"/>
              </a:ext>
            </a:extLst>
          </p:cNvPr>
          <p:cNvGrpSpPr/>
          <p:nvPr/>
        </p:nvGrpSpPr>
        <p:grpSpPr>
          <a:xfrm>
            <a:off x="460506" y="2090278"/>
            <a:ext cx="12061694" cy="2690457"/>
            <a:chOff x="3451994" y="1652208"/>
            <a:chExt cx="11441268" cy="2438770"/>
          </a:xfrm>
        </p:grpSpPr>
        <p:grpSp>
          <p:nvGrpSpPr>
            <p:cNvPr id="47" name="グループ化 46">
              <a:extLst>
                <a:ext uri="{FF2B5EF4-FFF2-40B4-BE49-F238E27FC236}">
                  <a16:creationId xmlns:a16="http://schemas.microsoft.com/office/drawing/2014/main" id="{0E27DFDE-94B4-4DD5-E00D-442CDC9085BD}"/>
                </a:ext>
              </a:extLst>
            </p:cNvPr>
            <p:cNvGrpSpPr/>
            <p:nvPr/>
          </p:nvGrpSpPr>
          <p:grpSpPr>
            <a:xfrm>
              <a:off x="3451994" y="1652208"/>
              <a:ext cx="11441268" cy="2438770"/>
              <a:chOff x="3565003" y="2045690"/>
              <a:chExt cx="11441268" cy="2471350"/>
            </a:xfrm>
          </p:grpSpPr>
          <p:sp>
            <p:nvSpPr>
              <p:cNvPr id="45" name="フローチャート: 処理 44">
                <a:extLst>
                  <a:ext uri="{FF2B5EF4-FFF2-40B4-BE49-F238E27FC236}">
                    <a16:creationId xmlns:a16="http://schemas.microsoft.com/office/drawing/2014/main" id="{7112F370-1BDF-06B8-B47F-02FF80BF8770}"/>
                  </a:ext>
                </a:extLst>
              </p:cNvPr>
              <p:cNvSpPr/>
              <p:nvPr/>
            </p:nvSpPr>
            <p:spPr>
              <a:xfrm>
                <a:off x="3565003" y="2045690"/>
                <a:ext cx="11441268" cy="2471350"/>
              </a:xfrm>
              <a:prstGeom prst="flowChartProcess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46" name="グループ化 45">
                <a:extLst>
                  <a:ext uri="{FF2B5EF4-FFF2-40B4-BE49-F238E27FC236}">
                    <a16:creationId xmlns:a16="http://schemas.microsoft.com/office/drawing/2014/main" id="{49E6E44C-E474-9ED7-5EC9-656EAB760933}"/>
                  </a:ext>
                </a:extLst>
              </p:cNvPr>
              <p:cNvGrpSpPr/>
              <p:nvPr/>
            </p:nvGrpSpPr>
            <p:grpSpPr>
              <a:xfrm>
                <a:off x="3682999" y="2135249"/>
                <a:ext cx="8487379" cy="2348905"/>
                <a:chOff x="3742542" y="1948775"/>
                <a:chExt cx="8487379" cy="2348905"/>
              </a:xfrm>
            </p:grpSpPr>
            <p:pic>
              <p:nvPicPr>
                <p:cNvPr id="38" name="図 37" descr="カレンダー が含まれている画像&#10;&#10;自動的に生成された説明">
                  <a:extLst>
                    <a:ext uri="{FF2B5EF4-FFF2-40B4-BE49-F238E27FC236}">
                      <a16:creationId xmlns:a16="http://schemas.microsoft.com/office/drawing/2014/main" id="{1D1A8CE0-6E43-570F-C501-F6AF93E218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8190" t="24642" r="8536" b="49112"/>
                <a:stretch/>
              </p:blipFill>
              <p:spPr>
                <a:xfrm>
                  <a:off x="3742542" y="1948775"/>
                  <a:ext cx="5659389" cy="2348905"/>
                </a:xfrm>
                <a:prstGeom prst="rect">
                  <a:avLst/>
                </a:prstGeom>
              </p:spPr>
            </p:pic>
            <p:pic>
              <p:nvPicPr>
                <p:cNvPr id="40" name="図 39" descr="カレンダー が含まれている画像&#10;&#10;自動的に生成された説明">
                  <a:extLst>
                    <a:ext uri="{FF2B5EF4-FFF2-40B4-BE49-F238E27FC236}">
                      <a16:creationId xmlns:a16="http://schemas.microsoft.com/office/drawing/2014/main" id="{B568E230-9D1D-6BF4-B422-3557AD6C19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67" t="50000" r="78753" b="25829"/>
                <a:stretch/>
              </p:blipFill>
              <p:spPr>
                <a:xfrm>
                  <a:off x="9414683" y="1952452"/>
                  <a:ext cx="2815238" cy="2345228"/>
                </a:xfrm>
                <a:prstGeom prst="rect">
                  <a:avLst/>
                </a:prstGeom>
              </p:spPr>
            </p:pic>
          </p:grpSp>
        </p:grpSp>
        <p:pic>
          <p:nvPicPr>
            <p:cNvPr id="58" name="図 57" descr="カレンダー が含まれている画像&#10;&#10;自動的に生成された説明">
              <a:extLst>
                <a:ext uri="{FF2B5EF4-FFF2-40B4-BE49-F238E27FC236}">
                  <a16:creationId xmlns:a16="http://schemas.microsoft.com/office/drawing/2014/main" id="{379FC44C-CA03-4063-CFDF-532B521773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01" t="50377" r="56831" b="25188"/>
            <a:stretch/>
          </p:blipFill>
          <p:spPr>
            <a:xfrm>
              <a:off x="12057369" y="1751009"/>
              <a:ext cx="2775984" cy="23143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8717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>
            <a:extLst>
              <a:ext uri="{FF2B5EF4-FFF2-40B4-BE49-F238E27FC236}">
                <a16:creationId xmlns:a16="http://schemas.microsoft.com/office/drawing/2014/main" id="{5964BF3C-7322-6FC2-AC3A-29BAB1F064CF}"/>
              </a:ext>
            </a:extLst>
          </p:cNvPr>
          <p:cNvSpPr txBox="1">
            <a:spLocks/>
          </p:cNvSpPr>
          <p:nvPr/>
        </p:nvSpPr>
        <p:spPr>
          <a:xfrm>
            <a:off x="297488" y="96647"/>
            <a:ext cx="10515600" cy="549274"/>
          </a:xfrm>
          <a:prstGeom prst="rect">
            <a:avLst/>
          </a:prstGeom>
        </p:spPr>
        <p:txBody>
          <a:bodyPr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1352</a:t>
            </a:r>
            <a:endParaRPr lang="ja-JP" altLang="en-US" dirty="0">
              <a:latin typeface="HGPｺﾞｼｯｸE" panose="020B0900000000000000" pitchFamily="50" charset="-128"/>
              <a:ea typeface="HGPｺﾞｼｯｸE" panose="020B0900000000000000" pitchFamily="50" charset="-128"/>
            </a:endParaRP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82A8F1BB-E8D5-2A05-83D0-1000C6FD6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959" y="0"/>
            <a:ext cx="8361681" cy="678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88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9EABD398-B541-A1AF-349F-72BAC919F5C4}"/>
              </a:ext>
            </a:extLst>
          </p:cNvPr>
          <p:cNvGrpSpPr/>
          <p:nvPr/>
        </p:nvGrpSpPr>
        <p:grpSpPr>
          <a:xfrm>
            <a:off x="74887" y="-228600"/>
            <a:ext cx="4141394" cy="3271264"/>
            <a:chOff x="303486" y="305056"/>
            <a:chExt cx="4141394" cy="3271264"/>
          </a:xfrm>
        </p:grpSpPr>
        <p:pic>
          <p:nvPicPr>
            <p:cNvPr id="3" name="図 2" descr="グラフ, ヒストグラム&#10;&#10;自動的に生成された説明">
              <a:extLst>
                <a:ext uri="{FF2B5EF4-FFF2-40B4-BE49-F238E27FC236}">
                  <a16:creationId xmlns:a16="http://schemas.microsoft.com/office/drawing/2014/main" id="{ADA629B3-4157-29E6-3AEF-736305023A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377" b="64369"/>
            <a:stretch/>
          </p:blipFill>
          <p:spPr>
            <a:xfrm>
              <a:off x="303486" y="305056"/>
              <a:ext cx="4141394" cy="3271264"/>
            </a:xfrm>
            <a:prstGeom prst="rect">
              <a:avLst/>
            </a:prstGeom>
          </p:spPr>
        </p:pic>
        <p:cxnSp>
          <p:nvCxnSpPr>
            <p:cNvPr id="4" name="直線コネクタ 3">
              <a:extLst>
                <a:ext uri="{FF2B5EF4-FFF2-40B4-BE49-F238E27FC236}">
                  <a16:creationId xmlns:a16="http://schemas.microsoft.com/office/drawing/2014/main" id="{B8CF121A-DB64-A8C6-9C57-6E11EC102D17}"/>
                </a:ext>
              </a:extLst>
            </p:cNvPr>
            <p:cNvCxnSpPr>
              <a:cxnSpLocks/>
            </p:cNvCxnSpPr>
            <p:nvPr/>
          </p:nvCxnSpPr>
          <p:spPr>
            <a:xfrm>
              <a:off x="2270141" y="988529"/>
              <a:ext cx="0" cy="194589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線コネクタ 4">
              <a:extLst>
                <a:ext uri="{FF2B5EF4-FFF2-40B4-BE49-F238E27FC236}">
                  <a16:creationId xmlns:a16="http://schemas.microsoft.com/office/drawing/2014/main" id="{4C5F475B-F3A8-A4D7-7D83-E40A12339EA6}"/>
                </a:ext>
              </a:extLst>
            </p:cNvPr>
            <p:cNvCxnSpPr>
              <a:cxnSpLocks/>
            </p:cNvCxnSpPr>
            <p:nvPr/>
          </p:nvCxnSpPr>
          <p:spPr>
            <a:xfrm>
              <a:off x="2800118" y="988529"/>
              <a:ext cx="0" cy="194589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コネクタ 5">
              <a:extLst>
                <a:ext uri="{FF2B5EF4-FFF2-40B4-BE49-F238E27FC236}">
                  <a16:creationId xmlns:a16="http://schemas.microsoft.com/office/drawing/2014/main" id="{D799403D-9081-BAE1-B226-B08770D88009}"/>
                </a:ext>
              </a:extLst>
            </p:cNvPr>
            <p:cNvCxnSpPr>
              <a:cxnSpLocks/>
            </p:cNvCxnSpPr>
            <p:nvPr/>
          </p:nvCxnSpPr>
          <p:spPr>
            <a:xfrm>
              <a:off x="3420873" y="988529"/>
              <a:ext cx="0" cy="1945898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矢印: 左右 8">
            <a:extLst>
              <a:ext uri="{FF2B5EF4-FFF2-40B4-BE49-F238E27FC236}">
                <a16:creationId xmlns:a16="http://schemas.microsoft.com/office/drawing/2014/main" id="{4C2BB689-9170-961E-3664-C09AF8E0B24E}"/>
              </a:ext>
            </a:extLst>
          </p:cNvPr>
          <p:cNvSpPr/>
          <p:nvPr/>
        </p:nvSpPr>
        <p:spPr>
          <a:xfrm flipV="1">
            <a:off x="2016142" y="1888434"/>
            <a:ext cx="593475" cy="155466"/>
          </a:xfrm>
          <a:prstGeom prst="left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矢印: 左右 14">
            <a:extLst>
              <a:ext uri="{FF2B5EF4-FFF2-40B4-BE49-F238E27FC236}">
                <a16:creationId xmlns:a16="http://schemas.microsoft.com/office/drawing/2014/main" id="{C466F3C3-1CC3-8DC2-195D-28095A7AD348}"/>
              </a:ext>
            </a:extLst>
          </p:cNvPr>
          <p:cNvSpPr/>
          <p:nvPr/>
        </p:nvSpPr>
        <p:spPr>
          <a:xfrm flipV="1">
            <a:off x="2828281" y="1888433"/>
            <a:ext cx="363992" cy="155467"/>
          </a:xfrm>
          <a:prstGeom prst="left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F3273898-943D-BED7-FEF8-70D93F888D84}"/>
              </a:ext>
            </a:extLst>
          </p:cNvPr>
          <p:cNvGrpSpPr/>
          <p:nvPr/>
        </p:nvGrpSpPr>
        <p:grpSpPr>
          <a:xfrm>
            <a:off x="4008198" y="139700"/>
            <a:ext cx="8132102" cy="2261071"/>
            <a:chOff x="3773125" y="755373"/>
            <a:chExt cx="8429224" cy="2097156"/>
          </a:xfrm>
        </p:grpSpPr>
        <p:sp>
          <p:nvSpPr>
            <p:cNvPr id="17" name="フローチャート: 処理 16">
              <a:extLst>
                <a:ext uri="{FF2B5EF4-FFF2-40B4-BE49-F238E27FC236}">
                  <a16:creationId xmlns:a16="http://schemas.microsoft.com/office/drawing/2014/main" id="{1E871DB4-7F86-89D1-6E23-2553037FF901}"/>
                </a:ext>
              </a:extLst>
            </p:cNvPr>
            <p:cNvSpPr/>
            <p:nvPr/>
          </p:nvSpPr>
          <p:spPr>
            <a:xfrm>
              <a:off x="3773125" y="755373"/>
              <a:ext cx="8405190" cy="2097156"/>
            </a:xfrm>
            <a:prstGeom prst="flowChartProcess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4E00DF4E-D049-E163-C92B-584EDD2811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30" t="25036" r="53423" b="48758"/>
            <a:stretch/>
          </p:blipFill>
          <p:spPr>
            <a:xfrm>
              <a:off x="8248085" y="877145"/>
              <a:ext cx="3954264" cy="1914685"/>
            </a:xfrm>
            <a:prstGeom prst="rect">
              <a:avLst/>
            </a:prstGeom>
            <a:solidFill>
              <a:srgbClr val="00B050"/>
            </a:solidFill>
          </p:spPr>
        </p:pic>
      </p:grp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51E9F17D-9E67-A45A-267A-E1DBD3CEE000}"/>
              </a:ext>
            </a:extLst>
          </p:cNvPr>
          <p:cNvGrpSpPr/>
          <p:nvPr/>
        </p:nvGrpSpPr>
        <p:grpSpPr>
          <a:xfrm>
            <a:off x="0" y="4641744"/>
            <a:ext cx="9432235" cy="2230757"/>
            <a:chOff x="1361660" y="3477460"/>
            <a:chExt cx="9432235" cy="2230757"/>
          </a:xfrm>
        </p:grpSpPr>
        <p:sp>
          <p:nvSpPr>
            <p:cNvPr id="20" name="フローチャート: 処理 19">
              <a:extLst>
                <a:ext uri="{FF2B5EF4-FFF2-40B4-BE49-F238E27FC236}">
                  <a16:creationId xmlns:a16="http://schemas.microsoft.com/office/drawing/2014/main" id="{3927217A-C3FA-81EC-9232-DA69CD3B9925}"/>
                </a:ext>
              </a:extLst>
            </p:cNvPr>
            <p:cNvSpPr/>
            <p:nvPr/>
          </p:nvSpPr>
          <p:spPr>
            <a:xfrm>
              <a:off x="1361660" y="3477460"/>
              <a:ext cx="9432235" cy="2230757"/>
            </a:xfrm>
            <a:prstGeom prst="flowChartProcess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9" name="図 18">
              <a:extLst>
                <a:ext uri="{FF2B5EF4-FFF2-40B4-BE49-F238E27FC236}">
                  <a16:creationId xmlns:a16="http://schemas.microsoft.com/office/drawing/2014/main" id="{E51190F1-95BC-362F-3B88-140D692123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5" t="50503" r="8318" b="24612"/>
            <a:stretch/>
          </p:blipFill>
          <p:spPr>
            <a:xfrm>
              <a:off x="1498184" y="3574879"/>
              <a:ext cx="9195632" cy="2054214"/>
            </a:xfrm>
            <a:prstGeom prst="rect">
              <a:avLst/>
            </a:prstGeom>
          </p:spPr>
        </p:pic>
      </p:grp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B5274F72-7B28-F6EB-A829-D6853A562C7B}"/>
              </a:ext>
            </a:extLst>
          </p:cNvPr>
          <p:cNvCxnSpPr>
            <a:cxnSpLocks/>
          </p:cNvCxnSpPr>
          <p:nvPr/>
        </p:nvCxnSpPr>
        <p:spPr>
          <a:xfrm>
            <a:off x="2887474" y="429473"/>
            <a:ext cx="0" cy="1945898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矢印: 左右 22">
            <a:extLst>
              <a:ext uri="{FF2B5EF4-FFF2-40B4-BE49-F238E27FC236}">
                <a16:creationId xmlns:a16="http://schemas.microsoft.com/office/drawing/2014/main" id="{F686947F-3A4D-4B8F-6424-458BA01A831C}"/>
              </a:ext>
            </a:extLst>
          </p:cNvPr>
          <p:cNvSpPr/>
          <p:nvPr/>
        </p:nvSpPr>
        <p:spPr>
          <a:xfrm flipV="1">
            <a:off x="2525614" y="1851940"/>
            <a:ext cx="340764" cy="191959"/>
          </a:xfrm>
          <a:prstGeom prst="left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5" name="図 24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043393C6-6775-8F71-C77B-47364471E4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03" t="-1690" r="6750" b="74116"/>
          <a:stretch/>
        </p:blipFill>
        <p:spPr>
          <a:xfrm>
            <a:off x="4039364" y="151825"/>
            <a:ext cx="4309243" cy="2169822"/>
          </a:xfrm>
          <a:prstGeom prst="rect">
            <a:avLst/>
          </a:prstGeom>
        </p:spPr>
      </p:pic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58C4F3D4-49B7-7057-3B5B-2F203132583D}"/>
              </a:ext>
            </a:extLst>
          </p:cNvPr>
          <p:cNvGrpSpPr/>
          <p:nvPr/>
        </p:nvGrpSpPr>
        <p:grpSpPr>
          <a:xfrm>
            <a:off x="4039364" y="2429283"/>
            <a:ext cx="4927599" cy="2230756"/>
            <a:chOff x="5473701" y="2570817"/>
            <a:chExt cx="4621340" cy="2042654"/>
          </a:xfrm>
        </p:grpSpPr>
        <p:sp>
          <p:nvSpPr>
            <p:cNvPr id="27" name="フローチャート: 処理 26">
              <a:extLst>
                <a:ext uri="{FF2B5EF4-FFF2-40B4-BE49-F238E27FC236}">
                  <a16:creationId xmlns:a16="http://schemas.microsoft.com/office/drawing/2014/main" id="{1B640915-FBC6-0180-C018-74BAA814FC43}"/>
                </a:ext>
              </a:extLst>
            </p:cNvPr>
            <p:cNvSpPr/>
            <p:nvPr/>
          </p:nvSpPr>
          <p:spPr>
            <a:xfrm>
              <a:off x="5473701" y="2570817"/>
              <a:ext cx="4621340" cy="2042654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6" name="図 25">
              <a:extLst>
                <a:ext uri="{FF2B5EF4-FFF2-40B4-BE49-F238E27FC236}">
                  <a16:creationId xmlns:a16="http://schemas.microsoft.com/office/drawing/2014/main" id="{134423A7-F121-7EF1-AB5B-A760A5A366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077" t="24691" r="7777" b="49496"/>
            <a:stretch/>
          </p:blipFill>
          <p:spPr>
            <a:xfrm>
              <a:off x="5534315" y="2612624"/>
              <a:ext cx="4500111" cy="1959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9443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77F013-3062-26B2-259A-71B2A5F48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84151"/>
            <a:ext cx="10515600" cy="501650"/>
          </a:xfrm>
        </p:spPr>
        <p:txBody>
          <a:bodyPr>
            <a:normAutofit/>
          </a:bodyPr>
          <a:lstStyle/>
          <a:p>
            <a:r>
              <a:rPr kumimoji="1" lang="en-US" altLang="ja-JP" b="1" dirty="0"/>
              <a:t>221223 a038: 3592-3581</a:t>
            </a:r>
            <a:endParaRPr kumimoji="1" lang="ja-JP" altLang="en-US" b="1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5EBD211-18D7-2572-B31F-5BB63AB2B316}"/>
              </a:ext>
            </a:extLst>
          </p:cNvPr>
          <p:cNvSpPr txBox="1"/>
          <p:nvPr/>
        </p:nvSpPr>
        <p:spPr>
          <a:xfrm>
            <a:off x="476249" y="1009650"/>
            <a:ext cx="11375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</a:t>
            </a:r>
            <a:r>
              <a:rPr kumimoji="1" lang="en-US" altLang="ja-JP" dirty="0"/>
              <a:t>pcb125ch</a:t>
            </a:r>
            <a:r>
              <a:rPr lang="ja-JP" altLang="en-US" dirty="0"/>
              <a:t>＋</a:t>
            </a:r>
            <a:r>
              <a:rPr lang="en-US" altLang="ja-JP" dirty="0" err="1"/>
              <a:t>main_pcb</a:t>
            </a:r>
            <a:r>
              <a:rPr lang="ja-JP" altLang="en-US" dirty="0"/>
              <a:t>でプロットすると悲惨な図</a:t>
            </a:r>
            <a:endParaRPr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/>
              <a:t>main_pcb125ch</a:t>
            </a:r>
            <a:r>
              <a:rPr lang="ja-JP" altLang="en-US"/>
              <a:t>でもうまくプロットされない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452515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10AB3F-ADD9-303C-6734-096AF7395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/>
              <a:t>a038: 3592-3581, </a:t>
            </a:r>
            <a:r>
              <a:rPr kumimoji="1" lang="ja-JP" altLang="en-US" sz="2800" dirty="0"/>
              <a:t>ブロブ生成による高速化</a:t>
            </a:r>
            <a:endParaRPr kumimoji="1" lang="ja-JP" altLang="en-US" dirty="0"/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3172FCB6-7503-CB64-3C61-843AD03D5092}"/>
              </a:ext>
            </a:extLst>
          </p:cNvPr>
          <p:cNvGrpSpPr/>
          <p:nvPr/>
        </p:nvGrpSpPr>
        <p:grpSpPr>
          <a:xfrm>
            <a:off x="6172804" y="328468"/>
            <a:ext cx="4977023" cy="2840232"/>
            <a:chOff x="3344427" y="1192960"/>
            <a:chExt cx="4977023" cy="2840232"/>
          </a:xfrm>
        </p:grpSpPr>
        <p:grpSp>
          <p:nvGrpSpPr>
            <p:cNvPr id="4" name="グループ化 3">
              <a:extLst>
                <a:ext uri="{FF2B5EF4-FFF2-40B4-BE49-F238E27FC236}">
                  <a16:creationId xmlns:a16="http://schemas.microsoft.com/office/drawing/2014/main" id="{25D7DE02-8B12-82D9-8901-499B968389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344427" y="1192960"/>
              <a:ext cx="4977023" cy="2840232"/>
              <a:chOff x="3008670" y="322554"/>
              <a:chExt cx="5780978" cy="3299024"/>
            </a:xfrm>
          </p:grpSpPr>
          <p:pic>
            <p:nvPicPr>
              <p:cNvPr id="9" name="図 8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FEE84E23-F63A-98FF-D404-2B41A8156D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641" t="7057" r="42446" b="53712"/>
              <a:stretch/>
            </p:blipFill>
            <p:spPr>
              <a:xfrm>
                <a:off x="3008670" y="658331"/>
                <a:ext cx="1735614" cy="2597262"/>
              </a:xfrm>
              <a:prstGeom prst="rect">
                <a:avLst/>
              </a:prstGeom>
            </p:spPr>
          </p:pic>
          <p:pic>
            <p:nvPicPr>
              <p:cNvPr id="10" name="図 9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49BFDC87-851F-9236-8E61-4FBDDFD44C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443" t="7016" r="26101" b="56043"/>
              <a:stretch/>
            </p:blipFill>
            <p:spPr>
              <a:xfrm>
                <a:off x="4982609" y="650637"/>
                <a:ext cx="1427160" cy="2442363"/>
              </a:xfrm>
              <a:prstGeom prst="rect">
                <a:avLst/>
              </a:prstGeom>
            </p:spPr>
          </p:pic>
          <p:pic>
            <p:nvPicPr>
              <p:cNvPr id="11" name="図 10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549BA49B-E1E9-DC00-2729-54099C2BC4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840" t="54554" r="74985" b="8555"/>
              <a:stretch/>
            </p:blipFill>
            <p:spPr>
              <a:xfrm>
                <a:off x="6419269" y="671905"/>
                <a:ext cx="1393986" cy="2442364"/>
              </a:xfrm>
              <a:prstGeom prst="rect">
                <a:avLst/>
              </a:prstGeom>
            </p:spPr>
          </p:pic>
          <p:pic>
            <p:nvPicPr>
              <p:cNvPr id="12" name="図 11" descr="カレンダー&#10;&#10;自動的に生成された説明">
                <a:extLst>
                  <a:ext uri="{FF2B5EF4-FFF2-40B4-BE49-F238E27FC236}">
                    <a16:creationId xmlns:a16="http://schemas.microsoft.com/office/drawing/2014/main" id="{921C7103-C927-2610-9D51-D3F00620E51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6821" t="10678" r="8125" b="58755"/>
              <a:stretch/>
            </p:blipFill>
            <p:spPr>
              <a:xfrm>
                <a:off x="7852941" y="615046"/>
                <a:ext cx="936707" cy="3006532"/>
              </a:xfrm>
              <a:prstGeom prst="rect">
                <a:avLst/>
              </a:prstGeom>
            </p:spPr>
          </p:pic>
          <p:sp>
            <p:nvSpPr>
              <p:cNvPr id="13" name="テキスト ボックス 12">
                <a:extLst>
                  <a:ext uri="{FF2B5EF4-FFF2-40B4-BE49-F238E27FC236}">
                    <a16:creationId xmlns:a16="http://schemas.microsoft.com/office/drawing/2014/main" id="{80F88D84-F1B1-CA9C-D7B0-BFE553306307}"/>
                  </a:ext>
                </a:extLst>
              </p:cNvPr>
              <p:cNvSpPr txBox="1"/>
              <p:nvPr/>
            </p:nvSpPr>
            <p:spPr>
              <a:xfrm>
                <a:off x="3421381" y="322554"/>
                <a:ext cx="1107721" cy="3217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200"/>
                <a:r>
                  <a:rPr lang="en-US" altLang="ja-JP" sz="1200" dirty="0">
                    <a:solidFill>
                      <a:prstClr val="black"/>
                    </a:solidFill>
                    <a:latin typeface="Arial" panose="020B0604020202020204" pitchFamily="34" charset="0"/>
                    <a:ea typeface="メイリオ"/>
                    <a:cs typeface="Arial" panose="020B0604020202020204" pitchFamily="34" charset="0"/>
                  </a:rPr>
                  <a:t>Time 7 </a:t>
                </a:r>
                <a:r>
                  <a:rPr lang="en-US" altLang="ja-JP" sz="1200" dirty="0" err="1">
                    <a:solidFill>
                      <a:prstClr val="black"/>
                    </a:solidFill>
                    <a:latin typeface="Arial" panose="020B0604020202020204" pitchFamily="34" charset="0"/>
                    <a:ea typeface="メイリオ"/>
                    <a:cs typeface="Arial" panose="020B0604020202020204" pitchFamily="34" charset="0"/>
                  </a:rPr>
                  <a:t>μs</a:t>
                </a:r>
                <a:endParaRPr lang="ja-JP" altLang="en-US" sz="1200" dirty="0">
                  <a:solidFill>
                    <a:prstClr val="black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E55132CE-1216-3750-687D-5C2B4F8F9467}"/>
                </a:ext>
              </a:extLst>
            </p:cNvPr>
            <p:cNvCxnSpPr>
              <a:cxnSpLocks/>
            </p:cNvCxnSpPr>
            <p:nvPr/>
          </p:nvCxnSpPr>
          <p:spPr>
            <a:xfrm>
              <a:off x="3511558" y="3718105"/>
              <a:ext cx="1257437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5C53D70A-7792-E95B-03E8-BD0E91A3B777}"/>
                </a:ext>
              </a:extLst>
            </p:cNvPr>
            <p:cNvSpPr txBox="1"/>
            <p:nvPr/>
          </p:nvSpPr>
          <p:spPr>
            <a:xfrm>
              <a:off x="3439465" y="3680321"/>
              <a:ext cx="1494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kumimoji="0" lang="en-US" altLang="ja-JP" sz="1400" dirty="0">
                  <a:solidFill>
                    <a:srgbClr val="70AD47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a</a:t>
              </a:r>
              <a:r>
                <a:rPr lang="en-US" altLang="ja-JP" sz="1400" dirty="0">
                  <a:solidFill>
                    <a:srgbClr val="70AD47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 thin sheet</a:t>
              </a:r>
              <a:endParaRPr lang="ja-JP" altLang="en-US" sz="1400" dirty="0">
                <a:solidFill>
                  <a:srgbClr val="70AD47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2F55C1FF-0437-6B14-8652-41CC373511FC}"/>
                </a:ext>
              </a:extLst>
            </p:cNvPr>
            <p:cNvCxnSpPr>
              <a:cxnSpLocks/>
            </p:cNvCxnSpPr>
            <p:nvPr/>
          </p:nvCxnSpPr>
          <p:spPr>
            <a:xfrm>
              <a:off x="5006707" y="3724099"/>
              <a:ext cx="2480369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72897A62-9767-8B9A-6DFF-43F0C7ECC771}"/>
                </a:ext>
              </a:extLst>
            </p:cNvPr>
            <p:cNvSpPr txBox="1"/>
            <p:nvPr/>
          </p:nvSpPr>
          <p:spPr>
            <a:xfrm>
              <a:off x="5401450" y="3719708"/>
              <a:ext cx="1494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lang="en-US" altLang="ja-JP" sz="1400" dirty="0">
                  <a:solidFill>
                    <a:srgbClr val="ED7D31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3 blobs</a:t>
              </a:r>
              <a:endParaRPr lang="ja-JP" altLang="en-US" sz="1400" dirty="0">
                <a:solidFill>
                  <a:srgbClr val="ED7D31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</p:grp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AF006C90-34C5-AD0B-EF3E-ABA5A0CBD2EF}"/>
              </a:ext>
            </a:extLst>
          </p:cNvPr>
          <p:cNvGrpSpPr/>
          <p:nvPr/>
        </p:nvGrpSpPr>
        <p:grpSpPr>
          <a:xfrm>
            <a:off x="6310040" y="3341446"/>
            <a:ext cx="4214185" cy="2569353"/>
            <a:chOff x="7494096" y="1469444"/>
            <a:chExt cx="4214185" cy="2569353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AC1B73BB-90B2-5830-3452-D4F16479BB9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75645" y="1469444"/>
              <a:ext cx="3793848" cy="2142012"/>
              <a:chOff x="10011290" y="1129252"/>
              <a:chExt cx="4758669" cy="2686753"/>
            </a:xfrm>
          </p:grpSpPr>
          <p:pic>
            <p:nvPicPr>
              <p:cNvPr id="21" name="図 20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4C806F3E-1AD0-FC15-351A-E08997D6DE1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8839" t="54554" r="9926" b="8555"/>
              <a:stretch/>
            </p:blipFill>
            <p:spPr>
              <a:xfrm>
                <a:off x="11487300" y="1178554"/>
                <a:ext cx="1513509" cy="2637451"/>
              </a:xfrm>
              <a:prstGeom prst="rect">
                <a:avLst/>
              </a:prstGeom>
            </p:spPr>
          </p:pic>
          <p:pic>
            <p:nvPicPr>
              <p:cNvPr id="22" name="図 21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8671E3C3-4EE8-96C3-B018-85E0012577B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6354" t="54369" r="42409" b="8740"/>
              <a:stretch/>
            </p:blipFill>
            <p:spPr>
              <a:xfrm>
                <a:off x="10011290" y="1169180"/>
                <a:ext cx="1508073" cy="2627981"/>
              </a:xfrm>
              <a:prstGeom prst="rect">
                <a:avLst/>
              </a:prstGeom>
            </p:spPr>
          </p:pic>
          <p:pic>
            <p:nvPicPr>
              <p:cNvPr id="23" name="図 22" descr="テーブル が含まれている画像&#10;&#10;自動的に生成された説明">
                <a:extLst>
                  <a:ext uri="{FF2B5EF4-FFF2-40B4-BE49-F238E27FC236}">
                    <a16:creationId xmlns:a16="http://schemas.microsoft.com/office/drawing/2014/main" id="{86C351D9-CB15-59F2-32AD-A335D5B88D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76" t="7086" r="58713" b="56045"/>
              <a:stretch/>
            </p:blipFill>
            <p:spPr>
              <a:xfrm>
                <a:off x="13255097" y="1129252"/>
                <a:ext cx="1514862" cy="2667910"/>
              </a:xfrm>
              <a:prstGeom prst="rect">
                <a:avLst/>
              </a:prstGeom>
            </p:spPr>
          </p:pic>
        </p:grpSp>
        <p:cxnSp>
          <p:nvCxnSpPr>
            <p:cNvPr id="16" name="直線矢印コネクタ 15">
              <a:extLst>
                <a:ext uri="{FF2B5EF4-FFF2-40B4-BE49-F238E27FC236}">
                  <a16:creationId xmlns:a16="http://schemas.microsoft.com/office/drawing/2014/main" id="{6C30AE3F-8535-E730-D956-D0748DF2E66A}"/>
                </a:ext>
              </a:extLst>
            </p:cNvPr>
            <p:cNvCxnSpPr>
              <a:cxnSpLocks/>
            </p:cNvCxnSpPr>
            <p:nvPr/>
          </p:nvCxnSpPr>
          <p:spPr>
            <a:xfrm>
              <a:off x="10005612" y="2480213"/>
              <a:ext cx="252000" cy="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2997ACAC-F747-3BDD-DBDD-38C1ED843566}"/>
                </a:ext>
              </a:extLst>
            </p:cNvPr>
            <p:cNvSpPr txBox="1"/>
            <p:nvPr/>
          </p:nvSpPr>
          <p:spPr>
            <a:xfrm>
              <a:off x="9954060" y="3718104"/>
              <a:ext cx="17542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lang="en-US" altLang="ja-JP" sz="1400" dirty="0">
                  <a:solidFill>
                    <a:srgbClr val="A5A5A5">
                      <a:lumMod val="75000"/>
                    </a:srgbClr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reduction</a:t>
              </a:r>
              <a:endParaRPr lang="ja-JP" altLang="en-US" sz="1400" dirty="0">
                <a:solidFill>
                  <a:srgbClr val="A5A5A5">
                    <a:lumMod val="75000"/>
                  </a:srgbClr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  <p:cxnSp>
          <p:nvCxnSpPr>
            <p:cNvPr id="18" name="直線矢印コネクタ 17">
              <a:extLst>
                <a:ext uri="{FF2B5EF4-FFF2-40B4-BE49-F238E27FC236}">
                  <a16:creationId xmlns:a16="http://schemas.microsoft.com/office/drawing/2014/main" id="{1A13AFA2-34E3-57A0-A72E-4403EF9090E0}"/>
                </a:ext>
              </a:extLst>
            </p:cNvPr>
            <p:cNvCxnSpPr>
              <a:cxnSpLocks/>
            </p:cNvCxnSpPr>
            <p:nvPr/>
          </p:nvCxnSpPr>
          <p:spPr>
            <a:xfrm>
              <a:off x="7494096" y="3718105"/>
              <a:ext cx="2626942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矢印コネクタ 18">
              <a:extLst>
                <a:ext uri="{FF2B5EF4-FFF2-40B4-BE49-F238E27FC236}">
                  <a16:creationId xmlns:a16="http://schemas.microsoft.com/office/drawing/2014/main" id="{43A9D6DC-11BE-AD16-0054-93ED24850520}"/>
                </a:ext>
              </a:extLst>
            </p:cNvPr>
            <p:cNvCxnSpPr>
              <a:cxnSpLocks/>
            </p:cNvCxnSpPr>
            <p:nvPr/>
          </p:nvCxnSpPr>
          <p:spPr>
            <a:xfrm>
              <a:off x="10192851" y="3726838"/>
              <a:ext cx="1276640" cy="0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6B5DE889-6C34-7427-F4E5-84C259417FE0}"/>
                </a:ext>
              </a:extLst>
            </p:cNvPr>
            <p:cNvSpPr txBox="1"/>
            <p:nvPr/>
          </p:nvSpPr>
          <p:spPr>
            <a:xfrm>
              <a:off x="8048511" y="3731020"/>
              <a:ext cx="1494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lang="en-US" altLang="ja-JP" sz="1400" dirty="0">
                  <a:solidFill>
                    <a:srgbClr val="4472C4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2 blobs</a:t>
              </a:r>
              <a:endParaRPr lang="ja-JP" altLang="en-US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57C2117E-64BC-383C-78E6-E4544F305F5B}"/>
              </a:ext>
            </a:extLst>
          </p:cNvPr>
          <p:cNvGrpSpPr>
            <a:grpSpLocks noChangeAspect="1"/>
          </p:cNvGrpSpPr>
          <p:nvPr/>
        </p:nvGrpSpPr>
        <p:grpSpPr>
          <a:xfrm>
            <a:off x="1594819" y="1159317"/>
            <a:ext cx="3440387" cy="4163015"/>
            <a:chOff x="1001232" y="838200"/>
            <a:chExt cx="2987281" cy="3614737"/>
          </a:xfrm>
        </p:grpSpPr>
        <p:pic>
          <p:nvPicPr>
            <p:cNvPr id="25" name="図 24" descr="グラフ&#10;&#10;自動的に生成された説明">
              <a:extLst>
                <a:ext uri="{FF2B5EF4-FFF2-40B4-BE49-F238E27FC236}">
                  <a16:creationId xmlns:a16="http://schemas.microsoft.com/office/drawing/2014/main" id="{2B266504-CE09-FFA6-225A-7D70617A12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736" b="44375"/>
            <a:stretch/>
          </p:blipFill>
          <p:spPr>
            <a:xfrm>
              <a:off x="1020217" y="3500436"/>
              <a:ext cx="2968296" cy="952501"/>
            </a:xfrm>
            <a:prstGeom prst="rect">
              <a:avLst/>
            </a:prstGeom>
          </p:spPr>
        </p:pic>
        <p:pic>
          <p:nvPicPr>
            <p:cNvPr id="26" name="図 25" descr="グラフ&#10;&#10;自動的に生成された説明">
              <a:extLst>
                <a:ext uri="{FF2B5EF4-FFF2-40B4-BE49-F238E27FC236}">
                  <a16:creationId xmlns:a16="http://schemas.microsoft.com/office/drawing/2014/main" id="{1A29A6EF-F2E0-D1D5-4FBF-7A6823DF78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514" b="61458"/>
            <a:stretch/>
          </p:blipFill>
          <p:spPr>
            <a:xfrm>
              <a:off x="1020217" y="2547936"/>
              <a:ext cx="2968296" cy="962025"/>
            </a:xfrm>
            <a:prstGeom prst="rect">
              <a:avLst/>
            </a:prstGeom>
          </p:spPr>
        </p:pic>
        <p:pic>
          <p:nvPicPr>
            <p:cNvPr id="27" name="図 26" descr="グラフ&#10;&#10;自動的に生成された説明">
              <a:extLst>
                <a:ext uri="{FF2B5EF4-FFF2-40B4-BE49-F238E27FC236}">
                  <a16:creationId xmlns:a16="http://schemas.microsoft.com/office/drawing/2014/main" id="{B6D6EEF5-C88F-5CEC-4424-99C613CC41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50" r="88804" b="78820"/>
            <a:stretch/>
          </p:blipFill>
          <p:spPr>
            <a:xfrm>
              <a:off x="1001232" y="1262860"/>
              <a:ext cx="332330" cy="1023938"/>
            </a:xfrm>
            <a:prstGeom prst="rect">
              <a:avLst/>
            </a:prstGeom>
          </p:spPr>
        </p:pic>
        <p:pic>
          <p:nvPicPr>
            <p:cNvPr id="28" name="図 27" descr="ダイアグラム&#10;&#10;低い精度で自動的に生成された説明">
              <a:extLst>
                <a:ext uri="{FF2B5EF4-FFF2-40B4-BE49-F238E27FC236}">
                  <a16:creationId xmlns:a16="http://schemas.microsoft.com/office/drawing/2014/main" id="{B00D19AF-AAD2-BDC9-7F02-74F4F603D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46" t="6864" b="79442"/>
            <a:stretch/>
          </p:blipFill>
          <p:spPr>
            <a:xfrm>
              <a:off x="1428750" y="838200"/>
              <a:ext cx="2483560" cy="1704973"/>
            </a:xfrm>
            <a:prstGeom prst="rect">
              <a:avLst/>
            </a:prstGeom>
          </p:spPr>
        </p:pic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5A6281E3-B073-AAD0-432C-10E8AC5248D4}"/>
                </a:ext>
              </a:extLst>
            </p:cNvPr>
            <p:cNvCxnSpPr>
              <a:cxnSpLocks/>
              <a:endCxn id="25" idx="2"/>
            </p:cNvCxnSpPr>
            <p:nvPr/>
          </p:nvCxnSpPr>
          <p:spPr>
            <a:xfrm>
              <a:off x="2466975" y="915198"/>
              <a:ext cx="37390" cy="3537739"/>
            </a:xfrm>
            <a:prstGeom prst="line">
              <a:avLst/>
            </a:prstGeom>
            <a:ln w="19050">
              <a:solidFill>
                <a:schemeClr val="accent3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>
              <a:extLst>
                <a:ext uri="{FF2B5EF4-FFF2-40B4-BE49-F238E27FC236}">
                  <a16:creationId xmlns:a16="http://schemas.microsoft.com/office/drawing/2014/main" id="{84FD02B5-B93D-CDC4-D4C4-7532D429FB65}"/>
                </a:ext>
              </a:extLst>
            </p:cNvPr>
            <p:cNvCxnSpPr>
              <a:cxnSpLocks/>
            </p:cNvCxnSpPr>
            <p:nvPr/>
          </p:nvCxnSpPr>
          <p:spPr>
            <a:xfrm>
              <a:off x="3238500" y="915198"/>
              <a:ext cx="0" cy="3434025"/>
            </a:xfrm>
            <a:prstGeom prst="line">
              <a:avLst/>
            </a:prstGeom>
            <a:ln w="19050">
              <a:solidFill>
                <a:schemeClr val="accent3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コネクタ 30">
              <a:extLst>
                <a:ext uri="{FF2B5EF4-FFF2-40B4-BE49-F238E27FC236}">
                  <a16:creationId xmlns:a16="http://schemas.microsoft.com/office/drawing/2014/main" id="{073AC247-AA29-85C0-0443-E9D4226DAF3A}"/>
                </a:ext>
              </a:extLst>
            </p:cNvPr>
            <p:cNvCxnSpPr>
              <a:cxnSpLocks/>
            </p:cNvCxnSpPr>
            <p:nvPr/>
          </p:nvCxnSpPr>
          <p:spPr>
            <a:xfrm>
              <a:off x="2809875" y="915198"/>
              <a:ext cx="18147" cy="3405450"/>
            </a:xfrm>
            <a:prstGeom prst="line">
              <a:avLst/>
            </a:prstGeom>
            <a:ln w="19050">
              <a:solidFill>
                <a:schemeClr val="accent3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0934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77F013-3062-26B2-259A-71B2A5F48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84151"/>
            <a:ext cx="10515600" cy="501650"/>
          </a:xfrm>
        </p:spPr>
        <p:txBody>
          <a:bodyPr>
            <a:normAutofit/>
          </a:bodyPr>
          <a:lstStyle/>
          <a:p>
            <a:r>
              <a:rPr kumimoji="1" lang="en-US" altLang="ja-JP" b="1" dirty="0"/>
              <a:t>230127 a038: 10707-10646</a:t>
            </a:r>
            <a:r>
              <a:rPr kumimoji="1" lang="ja-JP" altLang="en-US" b="1" dirty="0"/>
              <a:t>、</a:t>
            </a:r>
            <a:r>
              <a:rPr kumimoji="1" lang="en-US" altLang="ja-JP" b="1" dirty="0"/>
              <a:t>a039: 645-584</a:t>
            </a:r>
            <a:endParaRPr kumimoji="1" lang="ja-JP" altLang="en-US" b="1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5EBD211-18D7-2572-B31F-5BB63AB2B316}"/>
              </a:ext>
            </a:extLst>
          </p:cNvPr>
          <p:cNvSpPr txBox="1"/>
          <p:nvPr/>
        </p:nvSpPr>
        <p:spPr>
          <a:xfrm>
            <a:off x="476249" y="1009650"/>
            <a:ext cx="113753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</a:t>
            </a:r>
            <a:r>
              <a:rPr kumimoji="1" lang="en-US" altLang="ja-JP" dirty="0"/>
              <a:t>main_pcb125ch</a:t>
            </a:r>
            <a:r>
              <a:rPr kumimoji="1" lang="ja-JP" altLang="en-US" dirty="0"/>
              <a:t>ではプロット可能→生データは生きている</a:t>
            </a:r>
            <a:endParaRPr kumimoji="1" lang="en-US" altLang="ja-JP" dirty="0"/>
          </a:p>
          <a:p>
            <a:r>
              <a:rPr kumimoji="1" lang="ja-JP" altLang="en-US" dirty="0"/>
              <a:t>・横軸</a:t>
            </a:r>
            <a:r>
              <a:rPr kumimoji="1" lang="en-US" altLang="ja-JP" dirty="0"/>
              <a:t>0.05</a:t>
            </a:r>
          </a:p>
          <a:p>
            <a:r>
              <a:rPr kumimoji="1" lang="ja-JP" altLang="en-US" dirty="0"/>
              <a:t>・縦軸</a:t>
            </a:r>
            <a:r>
              <a:rPr kumimoji="1" lang="en-US" altLang="ja-JP" dirty="0"/>
              <a:t>0.1</a:t>
            </a:r>
            <a:r>
              <a:rPr kumimoji="1" lang="ja-JP" altLang="en-US" dirty="0"/>
              <a:t>から</a:t>
            </a:r>
            <a:r>
              <a:rPr kumimoji="1" lang="en-US" altLang="ja-JP" dirty="0"/>
              <a:t>0.25</a:t>
            </a:r>
            <a:r>
              <a:rPr kumimoji="1" lang="ja-JP" altLang="en-US" dirty="0"/>
              <a:t>に指定</a:t>
            </a:r>
            <a:endParaRPr kumimoji="1"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/>
              <a:t>a038</a:t>
            </a:r>
            <a:r>
              <a:rPr lang="ja-JP" altLang="en-US" dirty="0"/>
              <a:t>を</a:t>
            </a:r>
            <a:r>
              <a:rPr lang="en-US" altLang="ja-JP" dirty="0"/>
              <a:t>pcb125ch</a:t>
            </a:r>
            <a:r>
              <a:rPr lang="ja-JP" altLang="en-US" dirty="0"/>
              <a:t>で動かして</a:t>
            </a:r>
            <a:r>
              <a:rPr lang="en-US" altLang="ja-JP" dirty="0" err="1"/>
              <a:t>main_pcb.m</a:t>
            </a:r>
            <a:r>
              <a:rPr lang="ja-JP" altLang="en-US" dirty="0"/>
              <a:t>で表示するのが課題</a:t>
            </a:r>
            <a:endParaRPr lang="en-US" altLang="ja-JP" dirty="0"/>
          </a:p>
          <a:p>
            <a:r>
              <a:rPr lang="ja-JP" altLang="en-US" dirty="0"/>
              <a:t>・磁気面が合体していない→校正係数ファイルの日付</a:t>
            </a:r>
            <a:endParaRPr lang="en-US" altLang="ja-JP" dirty="0"/>
          </a:p>
          <a:p>
            <a:r>
              <a:rPr lang="ja-JP" altLang="en-US" dirty="0"/>
              <a:t>・変なところにプラズモイド→角度校正をやめる</a:t>
            </a:r>
            <a:endParaRPr lang="en-US" altLang="ja-JP" dirty="0"/>
          </a:p>
          <a:p>
            <a:r>
              <a:rPr lang="ja-JP" altLang="en-US" dirty="0"/>
              <a:t>・このデータの電流シート付近の構造に注目</a:t>
            </a:r>
            <a:endParaRPr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/>
              <a:t>main_pcb125ch</a:t>
            </a:r>
            <a:r>
              <a:rPr lang="ja-JP" altLang="en-US" dirty="0"/>
              <a:t>との比較</a:t>
            </a:r>
            <a:endParaRPr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/>
              <a:t>pcb125ch</a:t>
            </a:r>
            <a:r>
              <a:rPr lang="ja-JP" altLang="en-US" dirty="0"/>
              <a:t>では</a:t>
            </a:r>
            <a:r>
              <a:rPr lang="en-US" altLang="ja-JP" dirty="0"/>
              <a:t>psi</a:t>
            </a:r>
            <a:r>
              <a:rPr lang="ja-JP" altLang="en-US" dirty="0"/>
              <a:t>がうまく計算できてない→</a:t>
            </a:r>
            <a:r>
              <a:rPr lang="ja-JP" altLang="en-US" dirty="0">
                <a:solidFill>
                  <a:srgbClr val="FF0000"/>
                </a:solidFill>
              </a:rPr>
              <a:t>うまくいった！！！！！！！！！！！！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 dirty="0">
                <a:solidFill>
                  <a:srgbClr val="FF0000"/>
                </a:solidFill>
              </a:rPr>
              <a:t>・</a:t>
            </a:r>
            <a:r>
              <a:rPr lang="en-US" altLang="ja-JP" dirty="0">
                <a:solidFill>
                  <a:srgbClr val="FF0000"/>
                </a:solidFill>
              </a:rPr>
              <a:t>a039</a:t>
            </a:r>
            <a:r>
              <a:rPr lang="ja-JP" altLang="en-US" dirty="0">
                <a:solidFill>
                  <a:srgbClr val="FF0000"/>
                </a:solidFill>
              </a:rPr>
              <a:t>と</a:t>
            </a:r>
            <a:r>
              <a:rPr lang="en-US" altLang="ja-JP" dirty="0">
                <a:solidFill>
                  <a:srgbClr val="FF0000"/>
                </a:solidFill>
              </a:rPr>
              <a:t>a038 data</a:t>
            </a:r>
            <a:r>
              <a:rPr lang="ja-JP" altLang="en-US" dirty="0">
                <a:solidFill>
                  <a:srgbClr val="FF0000"/>
                </a:solidFill>
              </a:rPr>
              <a:t>統合したい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 dirty="0"/>
              <a:t>・まずは</a:t>
            </a:r>
            <a:r>
              <a:rPr lang="en-US" altLang="ja-JP" dirty="0"/>
              <a:t>a038</a:t>
            </a:r>
            <a:r>
              <a:rPr lang="ja-JP" altLang="en-US" dirty="0"/>
              <a:t>を動かすところから→まだら模様ひどい</a:t>
            </a:r>
            <a:endParaRPr lang="en-US" altLang="ja-JP" dirty="0"/>
          </a:p>
          <a:p>
            <a:r>
              <a:rPr lang="ja-JP" altLang="en-US" dirty="0"/>
              <a:t>・統合したら磁力線の動きが変わっちゃった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66649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68F3E2-93C9-0686-72D6-CC5FABD6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b="1" dirty="0"/>
              <a:t>230127 a038:</a:t>
            </a:r>
            <a:r>
              <a:rPr lang="ja-JP" altLang="en-US" b="1" dirty="0"/>
              <a:t> </a:t>
            </a:r>
            <a:r>
              <a:rPr kumimoji="1" lang="en-US" altLang="ja-JP" b="1" dirty="0"/>
              <a:t>10707-10646</a:t>
            </a:r>
            <a:r>
              <a:rPr kumimoji="1" lang="ja-JP" altLang="en-US" b="1" dirty="0"/>
              <a:t>、</a:t>
            </a:r>
            <a:r>
              <a:rPr kumimoji="1" lang="en-US" altLang="ja-JP" b="1" dirty="0"/>
              <a:t>a039: 645-584</a:t>
            </a:r>
            <a:endParaRPr kumimoji="1" lang="ja-JP" altLang="en-US" dirty="0"/>
          </a:p>
        </p:txBody>
      </p:sp>
      <p:pic>
        <p:nvPicPr>
          <p:cNvPr id="5" name="図 4" descr="グラフ, 折れ線グラフ, ヒストグラム&#10;&#10;自動的に生成された説明">
            <a:extLst>
              <a:ext uri="{FF2B5EF4-FFF2-40B4-BE49-F238E27FC236}">
                <a16:creationId xmlns:a16="http://schemas.microsoft.com/office/drawing/2014/main" id="{541B7D23-34EB-2919-4192-642C0EADF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33" y="721385"/>
            <a:ext cx="2630780" cy="6136615"/>
          </a:xfrm>
          <a:prstGeom prst="rect">
            <a:avLst/>
          </a:prstGeom>
        </p:spPr>
      </p:pic>
      <p:pic>
        <p:nvPicPr>
          <p:cNvPr id="6" name="図 5" descr="グラフ が含まれている画像&#10;&#10;自動的に生成された説明">
            <a:extLst>
              <a:ext uri="{FF2B5EF4-FFF2-40B4-BE49-F238E27FC236}">
                <a16:creationId xmlns:a16="http://schemas.microsoft.com/office/drawing/2014/main" id="{52CA530A-DFA3-4A96-38FF-56382AE91E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713" y="1393642"/>
            <a:ext cx="9364287" cy="467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6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68F3E2-93C9-0686-72D6-CC5FABD6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b="1" dirty="0"/>
              <a:t>230127 a038:</a:t>
            </a:r>
            <a:r>
              <a:rPr lang="ja-JP" altLang="en-US" b="1" dirty="0"/>
              <a:t> </a:t>
            </a:r>
            <a:r>
              <a:rPr kumimoji="1" lang="en-US" altLang="ja-JP" b="1" dirty="0"/>
              <a:t>10707-10646</a:t>
            </a:r>
            <a:r>
              <a:rPr kumimoji="1" lang="ja-JP" altLang="en-US" b="1" dirty="0"/>
              <a:t>、</a:t>
            </a:r>
            <a:r>
              <a:rPr kumimoji="1" lang="en-US" altLang="ja-JP" b="1" dirty="0"/>
              <a:t>a039: 645-584</a:t>
            </a:r>
            <a:endParaRPr kumimoji="1" lang="ja-JP" altLang="en-US" dirty="0"/>
          </a:p>
        </p:txBody>
      </p:sp>
      <p:pic>
        <p:nvPicPr>
          <p:cNvPr id="8" name="図 7" descr="グラフ が含まれている画像&#10;&#10;自動的に生成された説明">
            <a:extLst>
              <a:ext uri="{FF2B5EF4-FFF2-40B4-BE49-F238E27FC236}">
                <a16:creationId xmlns:a16="http://schemas.microsoft.com/office/drawing/2014/main" id="{F54EB0B8-253A-8F79-85B6-D9B9B9E3C0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08488"/>
            <a:ext cx="10515600" cy="525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50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68F3E2-93C9-0686-72D6-CC5FABD6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b="1" dirty="0"/>
              <a:t>230127 a038:</a:t>
            </a:r>
            <a:r>
              <a:rPr lang="ja-JP" altLang="en-US" b="1" dirty="0"/>
              <a:t> </a:t>
            </a:r>
            <a:r>
              <a:rPr kumimoji="1" lang="en-US" altLang="ja-JP" b="1" dirty="0"/>
              <a:t>10707-10646</a:t>
            </a:r>
            <a:r>
              <a:rPr kumimoji="1" lang="ja-JP" altLang="en-US" b="1" dirty="0"/>
              <a:t>、</a:t>
            </a:r>
            <a:r>
              <a:rPr kumimoji="1" lang="en-US" altLang="ja-JP" b="1" dirty="0"/>
              <a:t>a039: 645-584</a:t>
            </a:r>
            <a:endParaRPr kumimoji="1" lang="ja-JP" altLang="en-US" dirty="0"/>
          </a:p>
        </p:txBody>
      </p:sp>
      <p:pic>
        <p:nvPicPr>
          <p:cNvPr id="4" name="図 3" descr="ダイアグラム&#10;&#10;中程度の精度で自動的に生成された説明">
            <a:extLst>
              <a:ext uri="{FF2B5EF4-FFF2-40B4-BE49-F238E27FC236}">
                <a16:creationId xmlns:a16="http://schemas.microsoft.com/office/drawing/2014/main" id="{51C96502-EFB1-72FE-6894-C5A429000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370" y="1048709"/>
            <a:ext cx="9527260" cy="476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3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68F3E2-93C9-0686-72D6-CC5FABD67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b="1" dirty="0"/>
              <a:t>230127 a038:</a:t>
            </a:r>
            <a:r>
              <a:rPr lang="ja-JP" altLang="en-US" b="1" dirty="0"/>
              <a:t> </a:t>
            </a:r>
            <a:r>
              <a:rPr kumimoji="1" lang="en-US" altLang="ja-JP" b="1" dirty="0"/>
              <a:t>10707-10646</a:t>
            </a:r>
            <a:r>
              <a:rPr kumimoji="1" lang="ja-JP" altLang="en-US" b="1" dirty="0"/>
              <a:t>、</a:t>
            </a:r>
            <a:r>
              <a:rPr kumimoji="1" lang="en-US" altLang="ja-JP" b="1" dirty="0"/>
              <a:t>a039: 645-584</a:t>
            </a:r>
            <a:endParaRPr kumimoji="1" lang="ja-JP" altLang="en-US" dirty="0"/>
          </a:p>
        </p:txBody>
      </p:sp>
      <p:pic>
        <p:nvPicPr>
          <p:cNvPr id="5" name="図 4" descr="カレンダー&#10;&#10;自動的に生成された説明">
            <a:extLst>
              <a:ext uri="{FF2B5EF4-FFF2-40B4-BE49-F238E27FC236}">
                <a16:creationId xmlns:a16="http://schemas.microsoft.com/office/drawing/2014/main" id="{47B41B00-6E19-0303-00CB-8E1764D11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48" y="593766"/>
            <a:ext cx="11370619" cy="568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651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D94AE8-2332-1552-003D-943F57EDE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03325"/>
          </a:xfrm>
        </p:spPr>
        <p:txBody>
          <a:bodyPr/>
          <a:lstStyle/>
          <a:p>
            <a:r>
              <a:rPr kumimoji="1" lang="en-US" altLang="ja-JP" dirty="0"/>
              <a:t>10688-10646</a:t>
            </a:r>
            <a:r>
              <a:rPr kumimoji="1" lang="ja-JP" altLang="en-US"/>
              <a:t>、</a:t>
            </a:r>
            <a:r>
              <a:rPr kumimoji="1" lang="en-US" altLang="ja-JP"/>
              <a:t>626-584</a:t>
            </a:r>
            <a:endParaRPr kumimoji="1" lang="ja-JP" altLang="en-US" dirty="0"/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5426D921-992C-5C13-6906-C4A3FDABFDFE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3919136"/>
          <a:ext cx="10515601" cy="164315"/>
        </p:xfrm>
        <a:graphic>
          <a:graphicData uri="http://schemas.openxmlformats.org/drawingml/2006/table">
            <a:tbl>
              <a:tblPr/>
              <a:tblGrid>
                <a:gridCol w="89679">
                  <a:extLst>
                    <a:ext uri="{9D8B030D-6E8A-4147-A177-3AD203B41FA5}">
                      <a16:colId xmlns:a16="http://schemas.microsoft.com/office/drawing/2014/main" val="3414251643"/>
                    </a:ext>
                  </a:extLst>
                </a:gridCol>
                <a:gridCol w="419467">
                  <a:extLst>
                    <a:ext uri="{9D8B030D-6E8A-4147-A177-3AD203B41FA5}">
                      <a16:colId xmlns:a16="http://schemas.microsoft.com/office/drawing/2014/main" val="2631808739"/>
                    </a:ext>
                  </a:extLst>
                </a:gridCol>
                <a:gridCol w="173572">
                  <a:extLst>
                    <a:ext uri="{9D8B030D-6E8A-4147-A177-3AD203B41FA5}">
                      <a16:colId xmlns:a16="http://schemas.microsoft.com/office/drawing/2014/main" val="2176672007"/>
                    </a:ext>
                  </a:extLst>
                </a:gridCol>
                <a:gridCol w="104143">
                  <a:extLst>
                    <a:ext uri="{9D8B030D-6E8A-4147-A177-3AD203B41FA5}">
                      <a16:colId xmlns:a16="http://schemas.microsoft.com/office/drawing/2014/main" val="3596992853"/>
                    </a:ext>
                  </a:extLst>
                </a:gridCol>
                <a:gridCol w="95465">
                  <a:extLst>
                    <a:ext uri="{9D8B030D-6E8A-4147-A177-3AD203B41FA5}">
                      <a16:colId xmlns:a16="http://schemas.microsoft.com/office/drawing/2014/main" val="3418945658"/>
                    </a:ext>
                  </a:extLst>
                </a:gridCol>
                <a:gridCol w="141751">
                  <a:extLst>
                    <a:ext uri="{9D8B030D-6E8A-4147-A177-3AD203B41FA5}">
                      <a16:colId xmlns:a16="http://schemas.microsoft.com/office/drawing/2014/main" val="1843961377"/>
                    </a:ext>
                  </a:extLst>
                </a:gridCol>
                <a:gridCol w="130179">
                  <a:extLst>
                    <a:ext uri="{9D8B030D-6E8A-4147-A177-3AD203B41FA5}">
                      <a16:colId xmlns:a16="http://schemas.microsoft.com/office/drawing/2014/main" val="2387520978"/>
                    </a:ext>
                  </a:extLst>
                </a:gridCol>
                <a:gridCol w="150429">
                  <a:extLst>
                    <a:ext uri="{9D8B030D-6E8A-4147-A177-3AD203B41FA5}">
                      <a16:colId xmlns:a16="http://schemas.microsoft.com/office/drawing/2014/main" val="3390008638"/>
                    </a:ext>
                  </a:extLst>
                </a:gridCol>
                <a:gridCol w="138858">
                  <a:extLst>
                    <a:ext uri="{9D8B030D-6E8A-4147-A177-3AD203B41FA5}">
                      <a16:colId xmlns:a16="http://schemas.microsoft.com/office/drawing/2014/main" val="579656739"/>
                    </a:ext>
                  </a:extLst>
                </a:gridCol>
                <a:gridCol w="147537">
                  <a:extLst>
                    <a:ext uri="{9D8B030D-6E8A-4147-A177-3AD203B41FA5}">
                      <a16:colId xmlns:a16="http://schemas.microsoft.com/office/drawing/2014/main" val="66714139"/>
                    </a:ext>
                  </a:extLst>
                </a:gridCol>
                <a:gridCol w="147537">
                  <a:extLst>
                    <a:ext uri="{9D8B030D-6E8A-4147-A177-3AD203B41FA5}">
                      <a16:colId xmlns:a16="http://schemas.microsoft.com/office/drawing/2014/main" val="1699525337"/>
                    </a:ext>
                  </a:extLst>
                </a:gridCol>
                <a:gridCol w="1512974">
                  <a:extLst>
                    <a:ext uri="{9D8B030D-6E8A-4147-A177-3AD203B41FA5}">
                      <a16:colId xmlns:a16="http://schemas.microsoft.com/office/drawing/2014/main" val="1128854447"/>
                    </a:ext>
                  </a:extLst>
                </a:gridCol>
                <a:gridCol w="138858">
                  <a:extLst>
                    <a:ext uri="{9D8B030D-6E8A-4147-A177-3AD203B41FA5}">
                      <a16:colId xmlns:a16="http://schemas.microsoft.com/office/drawing/2014/main" val="4207920923"/>
                    </a:ext>
                  </a:extLst>
                </a:gridCol>
                <a:gridCol w="141751">
                  <a:extLst>
                    <a:ext uri="{9D8B030D-6E8A-4147-A177-3AD203B41FA5}">
                      <a16:colId xmlns:a16="http://schemas.microsoft.com/office/drawing/2014/main" val="1220556076"/>
                    </a:ext>
                  </a:extLst>
                </a:gridCol>
                <a:gridCol w="162001">
                  <a:extLst>
                    <a:ext uri="{9D8B030D-6E8A-4147-A177-3AD203B41FA5}">
                      <a16:colId xmlns:a16="http://schemas.microsoft.com/office/drawing/2014/main" val="207261098"/>
                    </a:ext>
                  </a:extLst>
                </a:gridCol>
                <a:gridCol w="135965">
                  <a:extLst>
                    <a:ext uri="{9D8B030D-6E8A-4147-A177-3AD203B41FA5}">
                      <a16:colId xmlns:a16="http://schemas.microsoft.com/office/drawing/2014/main" val="3726914549"/>
                    </a:ext>
                  </a:extLst>
                </a:gridCol>
                <a:gridCol w="121501">
                  <a:extLst>
                    <a:ext uri="{9D8B030D-6E8A-4147-A177-3AD203B41FA5}">
                      <a16:colId xmlns:a16="http://schemas.microsoft.com/office/drawing/2014/main" val="607831937"/>
                    </a:ext>
                  </a:extLst>
                </a:gridCol>
                <a:gridCol w="124394">
                  <a:extLst>
                    <a:ext uri="{9D8B030D-6E8A-4147-A177-3AD203B41FA5}">
                      <a16:colId xmlns:a16="http://schemas.microsoft.com/office/drawing/2014/main" val="1086650877"/>
                    </a:ext>
                  </a:extLst>
                </a:gridCol>
                <a:gridCol w="127286">
                  <a:extLst>
                    <a:ext uri="{9D8B030D-6E8A-4147-A177-3AD203B41FA5}">
                      <a16:colId xmlns:a16="http://schemas.microsoft.com/office/drawing/2014/main" val="4260647134"/>
                    </a:ext>
                  </a:extLst>
                </a:gridCol>
                <a:gridCol w="127286">
                  <a:extLst>
                    <a:ext uri="{9D8B030D-6E8A-4147-A177-3AD203B41FA5}">
                      <a16:colId xmlns:a16="http://schemas.microsoft.com/office/drawing/2014/main" val="1120642433"/>
                    </a:ext>
                  </a:extLst>
                </a:gridCol>
                <a:gridCol w="127286">
                  <a:extLst>
                    <a:ext uri="{9D8B030D-6E8A-4147-A177-3AD203B41FA5}">
                      <a16:colId xmlns:a16="http://schemas.microsoft.com/office/drawing/2014/main" val="3906870771"/>
                    </a:ext>
                  </a:extLst>
                </a:gridCol>
                <a:gridCol w="127286">
                  <a:extLst>
                    <a:ext uri="{9D8B030D-6E8A-4147-A177-3AD203B41FA5}">
                      <a16:colId xmlns:a16="http://schemas.microsoft.com/office/drawing/2014/main" val="3507932794"/>
                    </a:ext>
                  </a:extLst>
                </a:gridCol>
                <a:gridCol w="130179">
                  <a:extLst>
                    <a:ext uri="{9D8B030D-6E8A-4147-A177-3AD203B41FA5}">
                      <a16:colId xmlns:a16="http://schemas.microsoft.com/office/drawing/2014/main" val="3531335526"/>
                    </a:ext>
                  </a:extLst>
                </a:gridCol>
                <a:gridCol w="141751">
                  <a:extLst>
                    <a:ext uri="{9D8B030D-6E8A-4147-A177-3AD203B41FA5}">
                      <a16:colId xmlns:a16="http://schemas.microsoft.com/office/drawing/2014/main" val="102386201"/>
                    </a:ext>
                  </a:extLst>
                </a:gridCol>
                <a:gridCol w="141751">
                  <a:extLst>
                    <a:ext uri="{9D8B030D-6E8A-4147-A177-3AD203B41FA5}">
                      <a16:colId xmlns:a16="http://schemas.microsoft.com/office/drawing/2014/main" val="47681970"/>
                    </a:ext>
                  </a:extLst>
                </a:gridCol>
                <a:gridCol w="141751">
                  <a:extLst>
                    <a:ext uri="{9D8B030D-6E8A-4147-A177-3AD203B41FA5}">
                      <a16:colId xmlns:a16="http://schemas.microsoft.com/office/drawing/2014/main" val="252651615"/>
                    </a:ext>
                  </a:extLst>
                </a:gridCol>
                <a:gridCol w="141751">
                  <a:extLst>
                    <a:ext uri="{9D8B030D-6E8A-4147-A177-3AD203B41FA5}">
                      <a16:colId xmlns:a16="http://schemas.microsoft.com/office/drawing/2014/main" val="2855478976"/>
                    </a:ext>
                  </a:extLst>
                </a:gridCol>
                <a:gridCol w="188037">
                  <a:extLst>
                    <a:ext uri="{9D8B030D-6E8A-4147-A177-3AD203B41FA5}">
                      <a16:colId xmlns:a16="http://schemas.microsoft.com/office/drawing/2014/main" val="4134624777"/>
                    </a:ext>
                  </a:extLst>
                </a:gridCol>
                <a:gridCol w="188037">
                  <a:extLst>
                    <a:ext uri="{9D8B030D-6E8A-4147-A177-3AD203B41FA5}">
                      <a16:colId xmlns:a16="http://schemas.microsoft.com/office/drawing/2014/main" val="3297414245"/>
                    </a:ext>
                  </a:extLst>
                </a:gridCol>
                <a:gridCol w="115715">
                  <a:extLst>
                    <a:ext uri="{9D8B030D-6E8A-4147-A177-3AD203B41FA5}">
                      <a16:colId xmlns:a16="http://schemas.microsoft.com/office/drawing/2014/main" val="1952345122"/>
                    </a:ext>
                  </a:extLst>
                </a:gridCol>
                <a:gridCol w="115715">
                  <a:extLst>
                    <a:ext uri="{9D8B030D-6E8A-4147-A177-3AD203B41FA5}">
                      <a16:colId xmlns:a16="http://schemas.microsoft.com/office/drawing/2014/main" val="348851529"/>
                    </a:ext>
                  </a:extLst>
                </a:gridCol>
                <a:gridCol w="196715">
                  <a:extLst>
                    <a:ext uri="{9D8B030D-6E8A-4147-A177-3AD203B41FA5}">
                      <a16:colId xmlns:a16="http://schemas.microsoft.com/office/drawing/2014/main" val="1332175355"/>
                    </a:ext>
                  </a:extLst>
                </a:gridCol>
                <a:gridCol w="234323">
                  <a:extLst>
                    <a:ext uri="{9D8B030D-6E8A-4147-A177-3AD203B41FA5}">
                      <a16:colId xmlns:a16="http://schemas.microsoft.com/office/drawing/2014/main" val="1250182729"/>
                    </a:ext>
                  </a:extLst>
                </a:gridCol>
                <a:gridCol w="115715">
                  <a:extLst>
                    <a:ext uri="{9D8B030D-6E8A-4147-A177-3AD203B41FA5}">
                      <a16:colId xmlns:a16="http://schemas.microsoft.com/office/drawing/2014/main" val="2713279692"/>
                    </a:ext>
                  </a:extLst>
                </a:gridCol>
                <a:gridCol w="144644">
                  <a:extLst>
                    <a:ext uri="{9D8B030D-6E8A-4147-A177-3AD203B41FA5}">
                      <a16:colId xmlns:a16="http://schemas.microsoft.com/office/drawing/2014/main" val="4163172343"/>
                    </a:ext>
                  </a:extLst>
                </a:gridCol>
                <a:gridCol w="141751">
                  <a:extLst>
                    <a:ext uri="{9D8B030D-6E8A-4147-A177-3AD203B41FA5}">
                      <a16:colId xmlns:a16="http://schemas.microsoft.com/office/drawing/2014/main" val="2916338148"/>
                    </a:ext>
                  </a:extLst>
                </a:gridCol>
                <a:gridCol w="237216">
                  <a:extLst>
                    <a:ext uri="{9D8B030D-6E8A-4147-A177-3AD203B41FA5}">
                      <a16:colId xmlns:a16="http://schemas.microsoft.com/office/drawing/2014/main" val="2372845716"/>
                    </a:ext>
                  </a:extLst>
                </a:gridCol>
                <a:gridCol w="124394">
                  <a:extLst>
                    <a:ext uri="{9D8B030D-6E8A-4147-A177-3AD203B41FA5}">
                      <a16:colId xmlns:a16="http://schemas.microsoft.com/office/drawing/2014/main" val="2592862456"/>
                    </a:ext>
                  </a:extLst>
                </a:gridCol>
                <a:gridCol w="190930">
                  <a:extLst>
                    <a:ext uri="{9D8B030D-6E8A-4147-A177-3AD203B41FA5}">
                      <a16:colId xmlns:a16="http://schemas.microsoft.com/office/drawing/2014/main" val="564223034"/>
                    </a:ext>
                  </a:extLst>
                </a:gridCol>
                <a:gridCol w="610397">
                  <a:extLst>
                    <a:ext uri="{9D8B030D-6E8A-4147-A177-3AD203B41FA5}">
                      <a16:colId xmlns:a16="http://schemas.microsoft.com/office/drawing/2014/main" val="2988057678"/>
                    </a:ext>
                  </a:extLst>
                </a:gridCol>
                <a:gridCol w="118608">
                  <a:extLst>
                    <a:ext uri="{9D8B030D-6E8A-4147-A177-3AD203B41FA5}">
                      <a16:colId xmlns:a16="http://schemas.microsoft.com/office/drawing/2014/main" val="342817067"/>
                    </a:ext>
                  </a:extLst>
                </a:gridCol>
                <a:gridCol w="118608">
                  <a:extLst>
                    <a:ext uri="{9D8B030D-6E8A-4147-A177-3AD203B41FA5}">
                      <a16:colId xmlns:a16="http://schemas.microsoft.com/office/drawing/2014/main" val="3891108344"/>
                    </a:ext>
                  </a:extLst>
                </a:gridCol>
                <a:gridCol w="115715">
                  <a:extLst>
                    <a:ext uri="{9D8B030D-6E8A-4147-A177-3AD203B41FA5}">
                      <a16:colId xmlns:a16="http://schemas.microsoft.com/office/drawing/2014/main" val="1218686080"/>
                    </a:ext>
                  </a:extLst>
                </a:gridCol>
                <a:gridCol w="254573">
                  <a:extLst>
                    <a:ext uri="{9D8B030D-6E8A-4147-A177-3AD203B41FA5}">
                      <a16:colId xmlns:a16="http://schemas.microsoft.com/office/drawing/2014/main" val="736326974"/>
                    </a:ext>
                  </a:extLst>
                </a:gridCol>
                <a:gridCol w="124394">
                  <a:extLst>
                    <a:ext uri="{9D8B030D-6E8A-4147-A177-3AD203B41FA5}">
                      <a16:colId xmlns:a16="http://schemas.microsoft.com/office/drawing/2014/main" val="1086661772"/>
                    </a:ext>
                  </a:extLst>
                </a:gridCol>
                <a:gridCol w="164894">
                  <a:extLst>
                    <a:ext uri="{9D8B030D-6E8A-4147-A177-3AD203B41FA5}">
                      <a16:colId xmlns:a16="http://schemas.microsoft.com/office/drawing/2014/main" val="371390455"/>
                    </a:ext>
                  </a:extLst>
                </a:gridCol>
                <a:gridCol w="170680">
                  <a:extLst>
                    <a:ext uri="{9D8B030D-6E8A-4147-A177-3AD203B41FA5}">
                      <a16:colId xmlns:a16="http://schemas.microsoft.com/office/drawing/2014/main" val="3365291029"/>
                    </a:ext>
                  </a:extLst>
                </a:gridCol>
                <a:gridCol w="170680">
                  <a:extLst>
                    <a:ext uri="{9D8B030D-6E8A-4147-A177-3AD203B41FA5}">
                      <a16:colId xmlns:a16="http://schemas.microsoft.com/office/drawing/2014/main" val="841904125"/>
                    </a:ext>
                  </a:extLst>
                </a:gridCol>
                <a:gridCol w="182251">
                  <a:extLst>
                    <a:ext uri="{9D8B030D-6E8A-4147-A177-3AD203B41FA5}">
                      <a16:colId xmlns:a16="http://schemas.microsoft.com/office/drawing/2014/main" val="2639805853"/>
                    </a:ext>
                  </a:extLst>
                </a:gridCol>
                <a:gridCol w="179358">
                  <a:extLst>
                    <a:ext uri="{9D8B030D-6E8A-4147-A177-3AD203B41FA5}">
                      <a16:colId xmlns:a16="http://schemas.microsoft.com/office/drawing/2014/main" val="2524372757"/>
                    </a:ext>
                  </a:extLst>
                </a:gridCol>
                <a:gridCol w="211180">
                  <a:extLst>
                    <a:ext uri="{9D8B030D-6E8A-4147-A177-3AD203B41FA5}">
                      <a16:colId xmlns:a16="http://schemas.microsoft.com/office/drawing/2014/main" val="3725812160"/>
                    </a:ext>
                  </a:extLst>
                </a:gridCol>
                <a:gridCol w="188037">
                  <a:extLst>
                    <a:ext uri="{9D8B030D-6E8A-4147-A177-3AD203B41FA5}">
                      <a16:colId xmlns:a16="http://schemas.microsoft.com/office/drawing/2014/main" val="3073219115"/>
                    </a:ext>
                  </a:extLst>
                </a:gridCol>
                <a:gridCol w="205394">
                  <a:extLst>
                    <a:ext uri="{9D8B030D-6E8A-4147-A177-3AD203B41FA5}">
                      <a16:colId xmlns:a16="http://schemas.microsoft.com/office/drawing/2014/main" val="2106891111"/>
                    </a:ext>
                  </a:extLst>
                </a:gridCol>
                <a:gridCol w="219858">
                  <a:extLst>
                    <a:ext uri="{9D8B030D-6E8A-4147-A177-3AD203B41FA5}">
                      <a16:colId xmlns:a16="http://schemas.microsoft.com/office/drawing/2014/main" val="1554531928"/>
                    </a:ext>
                  </a:extLst>
                </a:gridCol>
                <a:gridCol w="205394">
                  <a:extLst>
                    <a:ext uri="{9D8B030D-6E8A-4147-A177-3AD203B41FA5}">
                      <a16:colId xmlns:a16="http://schemas.microsoft.com/office/drawing/2014/main" val="3926269806"/>
                    </a:ext>
                  </a:extLst>
                </a:gridCol>
              </a:tblGrid>
              <a:tr h="164315"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 b="0">
                          <a:effectLst/>
                          <a:latin typeface="Arial" panose="020B0604020202020204" pitchFamily="34" charset="0"/>
                        </a:rPr>
                        <a:t>230127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>
                          <a:effectLst/>
                        </a:rPr>
                        <a:t>44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 b="0">
                          <a:effectLst/>
                          <a:latin typeface="Arial" panose="020B0604020202020204" pitchFamily="34" charset="0"/>
                        </a:rPr>
                        <a:t>10688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 b="0">
                          <a:effectLst/>
                          <a:latin typeface="Arial" panose="020B0604020202020204" pitchFamily="34" charset="0"/>
                        </a:rPr>
                        <a:t>10646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 b="0">
                          <a:effectLst/>
                          <a:latin typeface="Arial" panose="020B0604020202020204" pitchFamily="34" charset="0"/>
                        </a:rPr>
                        <a:t>626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 b="0">
                          <a:effectLst/>
                          <a:latin typeface="Arial" panose="020B0604020202020204" pitchFamily="34" charset="0"/>
                        </a:rPr>
                        <a:t>584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800">
                          <a:effectLst/>
                        </a:rPr>
                        <a:t>plasma</a:t>
                      </a:r>
                      <a:r>
                        <a:rPr lang="ja-JP" altLang="en-US" sz="800">
                          <a:effectLst/>
                        </a:rPr>
                        <a:t>成功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 b="0">
                          <a:effectLst/>
                          <a:latin typeface="Arial" panose="020B0604020202020204" pitchFamily="34" charset="0"/>
                        </a:rPr>
                        <a:t>39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 b="0">
                          <a:effectLst/>
                          <a:latin typeface="Arial" panose="020B0604020202020204" pitchFamily="34" charset="0"/>
                        </a:rPr>
                        <a:t>39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 b="0"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altLang="ja-JP" sz="500" b="0">
                          <a:effectLst/>
                          <a:latin typeface="Arial" panose="020B0604020202020204" pitchFamily="34" charset="0"/>
                        </a:rPr>
                        <a:t>150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altLang="ja-JP" sz="500" b="1">
                          <a:effectLst/>
                          <a:latin typeface="Arial" panose="020B0604020202020204" pitchFamily="34" charset="0"/>
                        </a:rPr>
                        <a:t>ok</a:t>
                      </a:r>
                      <a:r>
                        <a:rPr lang="ja-JP" altLang="en-US" sz="500" b="1">
                          <a:effectLst/>
                          <a:latin typeface="Arial" panose="020B0604020202020204" pitchFamily="34" charset="0"/>
                        </a:rPr>
                        <a:t>、</a:t>
                      </a:r>
                      <a:r>
                        <a:rPr lang="en-US" altLang="ja-JP" sz="500" b="1">
                          <a:effectLst/>
                          <a:latin typeface="Arial" panose="020B0604020202020204" pitchFamily="34" charset="0"/>
                        </a:rPr>
                        <a:t>sheet</a:t>
                      </a:r>
                      <a:r>
                        <a:rPr lang="ja-JP" altLang="en-US" sz="500" b="1">
                          <a:effectLst/>
                          <a:latin typeface="Arial" panose="020B0604020202020204" pitchFamily="34" charset="0"/>
                        </a:rPr>
                        <a:t>強、</a:t>
                      </a:r>
                      <a:r>
                        <a:rPr lang="en-US" altLang="ja-JP" sz="500" b="1">
                          <a:effectLst/>
                          <a:latin typeface="Arial" panose="020B0604020202020204" pitchFamily="34" charset="0"/>
                        </a:rPr>
                        <a:t>468us</a:t>
                      </a:r>
                      <a:r>
                        <a:rPr lang="ja-JP" altLang="en-US" sz="500" b="1">
                          <a:effectLst/>
                          <a:latin typeface="Arial" panose="020B0604020202020204" pitchFamily="34" charset="0"/>
                        </a:rPr>
                        <a:t>ブロブ？</a:t>
                      </a: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ja-JP" altLang="en-US" sz="800" dirty="0">
                        <a:effectLst/>
                      </a:endParaRPr>
                    </a:p>
                  </a:txBody>
                  <a:tcPr marL="8679" marR="8679" marT="5786" marB="5786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75831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391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2284</TotalTime>
  <Words>272</Words>
  <Application>Microsoft Office PowerPoint</Application>
  <PresentationFormat>ワイド画面</PresentationFormat>
  <Paragraphs>48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13</vt:i4>
      </vt:variant>
    </vt:vector>
  </HeadingPairs>
  <TitlesOfParts>
    <vt:vector size="22" baseType="lpstr">
      <vt:lpstr>HGPｺﾞｼｯｸE</vt:lpstr>
      <vt:lpstr>HGSｺﾞｼｯｸE</vt:lpstr>
      <vt:lpstr>メイリオ</vt:lpstr>
      <vt:lpstr>游ゴシック</vt:lpstr>
      <vt:lpstr>游ゴシック Light</vt:lpstr>
      <vt:lpstr>Arial</vt:lpstr>
      <vt:lpstr>Segoe UI</vt:lpstr>
      <vt:lpstr>Office テーマ</vt:lpstr>
      <vt:lpstr>Office テーマ</vt:lpstr>
      <vt:lpstr>プラズモイド生成による高速化</vt:lpstr>
      <vt:lpstr>221223 a038: 3592-3581</vt:lpstr>
      <vt:lpstr>a038: 3592-3581, ブロブ生成による高速化</vt:lpstr>
      <vt:lpstr>230127 a038: 10707-10646、a039: 645-584</vt:lpstr>
      <vt:lpstr>230127 a038: 10707-10646、a039: 645-584</vt:lpstr>
      <vt:lpstr>230127 a038: 10707-10646、a039: 645-584</vt:lpstr>
      <vt:lpstr>230127 a038: 10707-10646、a039: 645-584</vt:lpstr>
      <vt:lpstr>230127 a038: 10707-10646、a039: 645-584</vt:lpstr>
      <vt:lpstr>10688-10646、626-584</vt:lpstr>
      <vt:lpstr>PowerPoint プレゼンテーション</vt:lpstr>
      <vt:lpstr>1337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友香</dc:creator>
  <cp:lastModifiedBy>友香</cp:lastModifiedBy>
  <cp:revision>7</cp:revision>
  <dcterms:created xsi:type="dcterms:W3CDTF">2023-05-22T03:26:29Z</dcterms:created>
  <dcterms:modified xsi:type="dcterms:W3CDTF">2023-05-29T06:12:00Z</dcterms:modified>
</cp:coreProperties>
</file>

<file path=docProps/thumbnail.jpeg>
</file>